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78" r:id="rId3"/>
    <p:sldMasterId id="2147483681" r:id="rId4"/>
    <p:sldMasterId id="2147483684" r:id="rId5"/>
    <p:sldMasterId id="2147483688" r:id="rId6"/>
  </p:sldMasterIdLst>
  <p:notesMasterIdLst>
    <p:notesMasterId r:id="rId65"/>
  </p:notesMasterIdLst>
  <p:sldIdLst>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02" y="-53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B3615F-9F15-4A74-AE4E-B9418E69F4F4}" type="datetimeFigureOut">
              <a:rPr lang="en-US" smtClean="0"/>
              <a:t>6/11/2012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849EE3-1931-4F12-8226-9902CCF99385}" type="slidenum">
              <a:rPr lang="en-US" smtClean="0"/>
              <a:t>‹#›</a:t>
            </a:fld>
            <a:endParaRPr lang="en-US"/>
          </a:p>
        </p:txBody>
      </p:sp>
    </p:spTree>
    <p:extLst>
      <p:ext uri="{BB962C8B-B14F-4D97-AF65-F5344CB8AC3E}">
        <p14:creationId xmlns:p14="http://schemas.microsoft.com/office/powerpoint/2010/main" val="4125322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a:t>
            </a:r>
            <a:r>
              <a:rPr lang="en-US" baseline="0" dirty="0" smtClean="0"/>
              <a:t> acknowledge training materials origins:  Office on Violence Against Women, U.S. Department of Justice in partnership with the National Clearinghouse on Abuse Later in Life, Federal Law Enforcement Training Center, National Sheriffs'’ Association. </a:t>
            </a:r>
            <a:endParaRPr lang="en-US" dirty="0"/>
          </a:p>
        </p:txBody>
      </p:sp>
      <p:sp>
        <p:nvSpPr>
          <p:cNvPr id="4" name="Slide Number Placeholder 3"/>
          <p:cNvSpPr>
            <a:spLocks noGrp="1"/>
          </p:cNvSpPr>
          <p:nvPr>
            <p:ph type="sldNum" sz="quarter" idx="10"/>
          </p:nvPr>
        </p:nvSpPr>
        <p:spPr/>
        <p:txBody>
          <a:bodyPr/>
          <a:lstStyle/>
          <a:p>
            <a:fld id="{DC20EEE6-0979-468A-BC30-6057B542268B}"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434969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bg1"/>
                </a:solidFill>
                <a:latin typeface="Arial" charset="0"/>
              </a:defRPr>
            </a:lvl1pPr>
            <a:lvl2pPr marL="742950" indent="-285750" defTabSz="931863" eaLnBrk="0" hangingPunct="0">
              <a:defRPr>
                <a:solidFill>
                  <a:schemeClr val="bg1"/>
                </a:solidFill>
                <a:latin typeface="Arial" charset="0"/>
              </a:defRPr>
            </a:lvl2pPr>
            <a:lvl3pPr marL="1143000" indent="-228600" defTabSz="931863" eaLnBrk="0" hangingPunct="0">
              <a:defRPr>
                <a:solidFill>
                  <a:schemeClr val="bg1"/>
                </a:solidFill>
                <a:latin typeface="Arial" charset="0"/>
              </a:defRPr>
            </a:lvl3pPr>
            <a:lvl4pPr marL="1600200" indent="-228600" defTabSz="931863" eaLnBrk="0" hangingPunct="0">
              <a:defRPr>
                <a:solidFill>
                  <a:schemeClr val="bg1"/>
                </a:solidFill>
                <a:latin typeface="Arial" charset="0"/>
              </a:defRPr>
            </a:lvl4pPr>
            <a:lvl5pPr marL="2057400" indent="-228600" defTabSz="931863" eaLnBrk="0" hangingPunct="0">
              <a:defRPr>
                <a:solidFill>
                  <a:schemeClr val="bg1"/>
                </a:solidFill>
                <a:latin typeface="Arial" charset="0"/>
              </a:defRPr>
            </a:lvl5pPr>
            <a:lvl6pPr marL="2514600" indent="-228600" defTabSz="931863" eaLnBrk="0" fontAlgn="base" hangingPunct="0">
              <a:spcBef>
                <a:spcPct val="0"/>
              </a:spcBef>
              <a:spcAft>
                <a:spcPct val="0"/>
              </a:spcAft>
              <a:defRPr>
                <a:solidFill>
                  <a:schemeClr val="bg1"/>
                </a:solidFill>
                <a:latin typeface="Arial" charset="0"/>
              </a:defRPr>
            </a:lvl6pPr>
            <a:lvl7pPr marL="2971800" indent="-228600" defTabSz="931863" eaLnBrk="0" fontAlgn="base" hangingPunct="0">
              <a:spcBef>
                <a:spcPct val="0"/>
              </a:spcBef>
              <a:spcAft>
                <a:spcPct val="0"/>
              </a:spcAft>
              <a:defRPr>
                <a:solidFill>
                  <a:schemeClr val="bg1"/>
                </a:solidFill>
                <a:latin typeface="Arial" charset="0"/>
              </a:defRPr>
            </a:lvl7pPr>
            <a:lvl8pPr marL="3429000" indent="-228600" defTabSz="931863" eaLnBrk="0" fontAlgn="base" hangingPunct="0">
              <a:spcBef>
                <a:spcPct val="0"/>
              </a:spcBef>
              <a:spcAft>
                <a:spcPct val="0"/>
              </a:spcAft>
              <a:defRPr>
                <a:solidFill>
                  <a:schemeClr val="bg1"/>
                </a:solidFill>
                <a:latin typeface="Arial" charset="0"/>
              </a:defRPr>
            </a:lvl8pPr>
            <a:lvl9pPr marL="3886200" indent="-228600" defTabSz="931863" eaLnBrk="0" fontAlgn="base" hangingPunct="0">
              <a:spcBef>
                <a:spcPct val="0"/>
              </a:spcBef>
              <a:spcAft>
                <a:spcPct val="0"/>
              </a:spcAft>
              <a:defRPr>
                <a:solidFill>
                  <a:schemeClr val="bg1"/>
                </a:solidFill>
                <a:latin typeface="Arial" charset="0"/>
              </a:defRPr>
            </a:lvl9pPr>
          </a:lstStyle>
          <a:p>
            <a:pPr eaLnBrk="1" hangingPunct="1"/>
            <a:r>
              <a:rPr lang="en-US">
                <a:solidFill>
                  <a:prstClr val="black"/>
                </a:solidFill>
              </a:rPr>
              <a:t> Dynamics</a:t>
            </a:r>
          </a:p>
        </p:txBody>
      </p:sp>
      <p:sp>
        <p:nvSpPr>
          <p:cNvPr id="7065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bg1"/>
                </a:solidFill>
                <a:latin typeface="Arial" charset="0"/>
              </a:defRPr>
            </a:lvl1pPr>
            <a:lvl2pPr marL="742950" indent="-285750" defTabSz="931863" eaLnBrk="0" hangingPunct="0">
              <a:defRPr>
                <a:solidFill>
                  <a:schemeClr val="bg1"/>
                </a:solidFill>
                <a:latin typeface="Arial" charset="0"/>
              </a:defRPr>
            </a:lvl2pPr>
            <a:lvl3pPr marL="1143000" indent="-228600" defTabSz="931863" eaLnBrk="0" hangingPunct="0">
              <a:defRPr>
                <a:solidFill>
                  <a:schemeClr val="bg1"/>
                </a:solidFill>
                <a:latin typeface="Arial" charset="0"/>
              </a:defRPr>
            </a:lvl3pPr>
            <a:lvl4pPr marL="1600200" indent="-228600" defTabSz="931863" eaLnBrk="0" hangingPunct="0">
              <a:defRPr>
                <a:solidFill>
                  <a:schemeClr val="bg1"/>
                </a:solidFill>
                <a:latin typeface="Arial" charset="0"/>
              </a:defRPr>
            </a:lvl4pPr>
            <a:lvl5pPr marL="2057400" indent="-228600" defTabSz="931863" eaLnBrk="0" hangingPunct="0">
              <a:defRPr>
                <a:solidFill>
                  <a:schemeClr val="bg1"/>
                </a:solidFill>
                <a:latin typeface="Arial" charset="0"/>
              </a:defRPr>
            </a:lvl5pPr>
            <a:lvl6pPr marL="2514600" indent="-228600" defTabSz="931863" eaLnBrk="0" fontAlgn="base" hangingPunct="0">
              <a:spcBef>
                <a:spcPct val="0"/>
              </a:spcBef>
              <a:spcAft>
                <a:spcPct val="0"/>
              </a:spcAft>
              <a:defRPr>
                <a:solidFill>
                  <a:schemeClr val="bg1"/>
                </a:solidFill>
                <a:latin typeface="Arial" charset="0"/>
              </a:defRPr>
            </a:lvl6pPr>
            <a:lvl7pPr marL="2971800" indent="-228600" defTabSz="931863" eaLnBrk="0" fontAlgn="base" hangingPunct="0">
              <a:spcBef>
                <a:spcPct val="0"/>
              </a:spcBef>
              <a:spcAft>
                <a:spcPct val="0"/>
              </a:spcAft>
              <a:defRPr>
                <a:solidFill>
                  <a:schemeClr val="bg1"/>
                </a:solidFill>
                <a:latin typeface="Arial" charset="0"/>
              </a:defRPr>
            </a:lvl7pPr>
            <a:lvl8pPr marL="3429000" indent="-228600" defTabSz="931863" eaLnBrk="0" fontAlgn="base" hangingPunct="0">
              <a:spcBef>
                <a:spcPct val="0"/>
              </a:spcBef>
              <a:spcAft>
                <a:spcPct val="0"/>
              </a:spcAft>
              <a:defRPr>
                <a:solidFill>
                  <a:schemeClr val="bg1"/>
                </a:solidFill>
                <a:latin typeface="Arial" charset="0"/>
              </a:defRPr>
            </a:lvl8pPr>
            <a:lvl9pPr marL="3886200" indent="-228600" defTabSz="931863" eaLnBrk="0" fontAlgn="base" hangingPunct="0">
              <a:spcBef>
                <a:spcPct val="0"/>
              </a:spcBef>
              <a:spcAft>
                <a:spcPct val="0"/>
              </a:spcAft>
              <a:defRPr>
                <a:solidFill>
                  <a:schemeClr val="bg1"/>
                </a:solidFill>
                <a:latin typeface="Arial" charset="0"/>
              </a:defRPr>
            </a:lvl9pPr>
          </a:lstStyle>
          <a:p>
            <a:pPr eaLnBrk="1" hangingPunct="1"/>
            <a:r>
              <a:rPr lang="en-US">
                <a:solidFill>
                  <a:prstClr val="black"/>
                </a:solidFill>
              </a:rPr>
              <a:t>1.</a:t>
            </a:r>
            <a:fld id="{F180F936-F046-4652-BC39-CB486BB0E31B}" type="slidenum">
              <a:rPr lang="en-US">
                <a:solidFill>
                  <a:prstClr val="black"/>
                </a:solidFill>
              </a:rPr>
              <a:pPr eaLnBrk="1" hangingPunct="1"/>
              <a:t>12</a:t>
            </a:fld>
            <a:endParaRPr lang="en-US">
              <a:solidFill>
                <a:prstClr val="black"/>
              </a:solidFill>
            </a:endParaRPr>
          </a:p>
        </p:txBody>
      </p:sp>
      <p:sp>
        <p:nvSpPr>
          <p:cNvPr id="70660" name="Rectangle 6"/>
          <p:cNvSpPr txBox="1">
            <a:spLocks noGrp="1" noChangeArrowheads="1"/>
          </p:cNvSpPr>
          <p:nvPr/>
        </p:nvSpPr>
        <p:spPr bwMode="auto">
          <a:xfrm>
            <a:off x="0" y="8684926"/>
            <a:ext cx="2971800"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a:solidFill>
                  <a:schemeClr val="bg1"/>
                </a:solidFill>
                <a:latin typeface="Arial" charset="0"/>
              </a:defRPr>
            </a:lvl1pPr>
            <a:lvl2pPr marL="742950" indent="-285750" defTabSz="931863" eaLnBrk="0" hangingPunct="0">
              <a:defRPr>
                <a:solidFill>
                  <a:schemeClr val="bg1"/>
                </a:solidFill>
                <a:latin typeface="Arial" charset="0"/>
              </a:defRPr>
            </a:lvl2pPr>
            <a:lvl3pPr marL="1143000" indent="-228600" defTabSz="931863" eaLnBrk="0" hangingPunct="0">
              <a:defRPr>
                <a:solidFill>
                  <a:schemeClr val="bg1"/>
                </a:solidFill>
                <a:latin typeface="Arial" charset="0"/>
              </a:defRPr>
            </a:lvl3pPr>
            <a:lvl4pPr marL="1600200" indent="-228600" defTabSz="931863" eaLnBrk="0" hangingPunct="0">
              <a:defRPr>
                <a:solidFill>
                  <a:schemeClr val="bg1"/>
                </a:solidFill>
                <a:latin typeface="Arial" charset="0"/>
              </a:defRPr>
            </a:lvl4pPr>
            <a:lvl5pPr marL="2057400" indent="-228600" defTabSz="931863" eaLnBrk="0" hangingPunct="0">
              <a:defRPr>
                <a:solidFill>
                  <a:schemeClr val="bg1"/>
                </a:solidFill>
                <a:latin typeface="Arial" charset="0"/>
              </a:defRPr>
            </a:lvl5pPr>
            <a:lvl6pPr marL="2514600" indent="-228600" defTabSz="931863" eaLnBrk="0" fontAlgn="base" hangingPunct="0">
              <a:spcBef>
                <a:spcPct val="0"/>
              </a:spcBef>
              <a:spcAft>
                <a:spcPct val="0"/>
              </a:spcAft>
              <a:defRPr>
                <a:solidFill>
                  <a:schemeClr val="bg1"/>
                </a:solidFill>
                <a:latin typeface="Arial" charset="0"/>
              </a:defRPr>
            </a:lvl6pPr>
            <a:lvl7pPr marL="2971800" indent="-228600" defTabSz="931863" eaLnBrk="0" fontAlgn="base" hangingPunct="0">
              <a:spcBef>
                <a:spcPct val="0"/>
              </a:spcBef>
              <a:spcAft>
                <a:spcPct val="0"/>
              </a:spcAft>
              <a:defRPr>
                <a:solidFill>
                  <a:schemeClr val="bg1"/>
                </a:solidFill>
                <a:latin typeface="Arial" charset="0"/>
              </a:defRPr>
            </a:lvl7pPr>
            <a:lvl8pPr marL="3429000" indent="-228600" defTabSz="931863" eaLnBrk="0" fontAlgn="base" hangingPunct="0">
              <a:spcBef>
                <a:spcPct val="0"/>
              </a:spcBef>
              <a:spcAft>
                <a:spcPct val="0"/>
              </a:spcAft>
              <a:defRPr>
                <a:solidFill>
                  <a:schemeClr val="bg1"/>
                </a:solidFill>
                <a:latin typeface="Arial" charset="0"/>
              </a:defRPr>
            </a:lvl8pPr>
            <a:lvl9pPr marL="3886200" indent="-228600" defTabSz="931863" eaLnBrk="0" fontAlgn="base" hangingPunct="0">
              <a:spcBef>
                <a:spcPct val="0"/>
              </a:spcBef>
              <a:spcAft>
                <a:spcPct val="0"/>
              </a:spcAft>
              <a:defRPr>
                <a:solidFill>
                  <a:schemeClr val="bg1"/>
                </a:solidFill>
                <a:latin typeface="Arial" charset="0"/>
              </a:defRPr>
            </a:lvl9pPr>
          </a:lstStyle>
          <a:p>
            <a:pPr eaLnBrk="1" fontAlgn="base" hangingPunct="1">
              <a:spcBef>
                <a:spcPct val="0"/>
              </a:spcBef>
              <a:spcAft>
                <a:spcPct val="0"/>
              </a:spcAft>
            </a:pPr>
            <a:endParaRPr lang="en-US" sz="1200">
              <a:solidFill>
                <a:prstClr val="black"/>
              </a:solidFill>
            </a:endParaRPr>
          </a:p>
        </p:txBody>
      </p:sp>
      <p:sp>
        <p:nvSpPr>
          <p:cNvPr id="70661" name="Rectangle 7"/>
          <p:cNvSpPr txBox="1">
            <a:spLocks noGrp="1" noChangeArrowheads="1"/>
          </p:cNvSpPr>
          <p:nvPr/>
        </p:nvSpPr>
        <p:spPr bwMode="auto">
          <a:xfrm>
            <a:off x="3884613" y="8684926"/>
            <a:ext cx="2971800"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a:solidFill>
                  <a:schemeClr val="bg1"/>
                </a:solidFill>
                <a:latin typeface="Arial" charset="0"/>
              </a:defRPr>
            </a:lvl1pPr>
            <a:lvl2pPr marL="742950" indent="-285750" defTabSz="931863" eaLnBrk="0" hangingPunct="0">
              <a:defRPr>
                <a:solidFill>
                  <a:schemeClr val="bg1"/>
                </a:solidFill>
                <a:latin typeface="Arial" charset="0"/>
              </a:defRPr>
            </a:lvl2pPr>
            <a:lvl3pPr marL="1143000" indent="-228600" defTabSz="931863" eaLnBrk="0" hangingPunct="0">
              <a:defRPr>
                <a:solidFill>
                  <a:schemeClr val="bg1"/>
                </a:solidFill>
                <a:latin typeface="Arial" charset="0"/>
              </a:defRPr>
            </a:lvl3pPr>
            <a:lvl4pPr marL="1600200" indent="-228600" defTabSz="931863" eaLnBrk="0" hangingPunct="0">
              <a:defRPr>
                <a:solidFill>
                  <a:schemeClr val="bg1"/>
                </a:solidFill>
                <a:latin typeface="Arial" charset="0"/>
              </a:defRPr>
            </a:lvl4pPr>
            <a:lvl5pPr marL="2057400" indent="-228600" defTabSz="931863" eaLnBrk="0" hangingPunct="0">
              <a:defRPr>
                <a:solidFill>
                  <a:schemeClr val="bg1"/>
                </a:solidFill>
                <a:latin typeface="Arial" charset="0"/>
              </a:defRPr>
            </a:lvl5pPr>
            <a:lvl6pPr marL="2514600" indent="-228600" defTabSz="931863" eaLnBrk="0" fontAlgn="base" hangingPunct="0">
              <a:spcBef>
                <a:spcPct val="0"/>
              </a:spcBef>
              <a:spcAft>
                <a:spcPct val="0"/>
              </a:spcAft>
              <a:defRPr>
                <a:solidFill>
                  <a:schemeClr val="bg1"/>
                </a:solidFill>
                <a:latin typeface="Arial" charset="0"/>
              </a:defRPr>
            </a:lvl6pPr>
            <a:lvl7pPr marL="2971800" indent="-228600" defTabSz="931863" eaLnBrk="0" fontAlgn="base" hangingPunct="0">
              <a:spcBef>
                <a:spcPct val="0"/>
              </a:spcBef>
              <a:spcAft>
                <a:spcPct val="0"/>
              </a:spcAft>
              <a:defRPr>
                <a:solidFill>
                  <a:schemeClr val="bg1"/>
                </a:solidFill>
                <a:latin typeface="Arial" charset="0"/>
              </a:defRPr>
            </a:lvl7pPr>
            <a:lvl8pPr marL="3429000" indent="-228600" defTabSz="931863" eaLnBrk="0" fontAlgn="base" hangingPunct="0">
              <a:spcBef>
                <a:spcPct val="0"/>
              </a:spcBef>
              <a:spcAft>
                <a:spcPct val="0"/>
              </a:spcAft>
              <a:defRPr>
                <a:solidFill>
                  <a:schemeClr val="bg1"/>
                </a:solidFill>
                <a:latin typeface="Arial" charset="0"/>
              </a:defRPr>
            </a:lvl8pPr>
            <a:lvl9pPr marL="3886200" indent="-228600" defTabSz="931863" eaLnBrk="0" fontAlgn="base" hangingPunct="0">
              <a:spcBef>
                <a:spcPct val="0"/>
              </a:spcBef>
              <a:spcAft>
                <a:spcPct val="0"/>
              </a:spcAft>
              <a:defRPr>
                <a:solidFill>
                  <a:schemeClr val="bg1"/>
                </a:solidFill>
                <a:latin typeface="Arial" charset="0"/>
              </a:defRPr>
            </a:lvl9pPr>
          </a:lstStyle>
          <a:p>
            <a:pPr algn="r" eaLnBrk="1" fontAlgn="base" hangingPunct="1">
              <a:spcBef>
                <a:spcPct val="0"/>
              </a:spcBef>
              <a:spcAft>
                <a:spcPct val="0"/>
              </a:spcAft>
            </a:pPr>
            <a:r>
              <a:rPr lang="en-US" sz="1200">
                <a:solidFill>
                  <a:prstClr val="black"/>
                </a:solidFill>
              </a:rPr>
              <a:t>1.</a:t>
            </a:r>
            <a:fld id="{47C9B848-AEB7-4203-9952-5226A68C3611}" type="slidenum">
              <a:rPr lang="en-US" sz="1200">
                <a:solidFill>
                  <a:prstClr val="black"/>
                </a:solidFill>
              </a:rPr>
              <a:pPr algn="r" eaLnBrk="1" fontAlgn="base" hangingPunct="1">
                <a:spcBef>
                  <a:spcPct val="0"/>
                </a:spcBef>
                <a:spcAft>
                  <a:spcPct val="0"/>
                </a:spcAft>
              </a:pPr>
              <a:t>12</a:t>
            </a:fld>
            <a:endParaRPr lang="en-US" sz="1200">
              <a:solidFill>
                <a:prstClr val="black"/>
              </a:solidFill>
            </a:endParaRPr>
          </a:p>
        </p:txBody>
      </p:sp>
      <p:sp>
        <p:nvSpPr>
          <p:cNvPr id="70662" name="Rectangle 2"/>
          <p:cNvSpPr>
            <a:spLocks noGrp="1" noRot="1" noChangeAspect="1" noChangeArrowheads="1" noTextEdit="1"/>
          </p:cNvSpPr>
          <p:nvPr>
            <p:ph type="sldImg"/>
          </p:nvPr>
        </p:nvSpPr>
        <p:spPr>
          <a:ln/>
        </p:spPr>
      </p:sp>
      <p:sp>
        <p:nvSpPr>
          <p:cNvPr id="706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000" smtClean="0"/>
              <a:t>Current research does not support caregiver stress as a primary cause of elder abuse.  While caregiving can be stressful, most caregivers provide loving, gentle care.  </a:t>
            </a:r>
          </a:p>
          <a:p>
            <a:pPr eaLnBrk="1" hangingPunct="1"/>
            <a:r>
              <a:rPr lang="en-US" sz="1000" smtClean="0"/>
              <a:t>There are a number of problems with believing that caregiver stress causes elder abuse.</a:t>
            </a:r>
          </a:p>
          <a:p>
            <a:pPr eaLnBrk="1" hangingPunct="1"/>
            <a:r>
              <a:rPr lang="en-US" sz="1000" smtClean="0"/>
              <a:t>Everyone experiences stress – most do not abuse, neglect, or exploit a parent or partner.  Each of us has times of extreme stress in our personal and professional lives.  Most of us do not feel entitled to physically abuse or sexually assault a parent or partner.  Most people meet their caregiving responsibilities even if they have had a bad day.</a:t>
            </a:r>
          </a:p>
          <a:p>
            <a:pPr eaLnBrk="1" hangingPunct="1"/>
            <a:r>
              <a:rPr lang="en-US" sz="1000" smtClean="0"/>
              <a:t>The target is the older adult – not anyone else.  In most cases, the perpetrator does not abuse persons with more power (such as a boss or law enforcement officer) or peers (other friends and family).  Rather, the target of the harm is the older person.</a:t>
            </a:r>
          </a:p>
          <a:p>
            <a:pPr eaLnBrk="1" hangingPunct="1"/>
            <a:r>
              <a:rPr lang="en-US" sz="1000" smtClean="0"/>
              <a:t>Generally, abusive behavior is a pattern – not an isolated incident.  Caregiver stress as a cause of abuse suggests that the harm is episodic, meaning it occurs infrequently and only when the caregiver is experiencing high levels of stress.  Generally the reality is that elder abuse is a pattern of coercive tactics used in combination so the abuser can get his or her way or financially exploit the older individual.</a:t>
            </a:r>
          </a:p>
          <a:p>
            <a:pPr eaLnBrk="1" hangingPunct="1"/>
            <a:r>
              <a:rPr lang="en-US" sz="1000" smtClean="0"/>
              <a:t>We would not tolerate similar circumstances with children or pets/animals.  Too often professionals have walked away from severe physical or sexual abuse or neglect because they have believed the caregiver’s explanation of significant stress and left the older individual in harm’s way.</a:t>
            </a:r>
          </a:p>
          <a:p>
            <a:pPr eaLnBrk="1" hangingPunct="1"/>
            <a:endParaRPr lang="en-US" sz="10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bg1"/>
                </a:solidFill>
                <a:latin typeface="Arial" charset="0"/>
              </a:defRPr>
            </a:lvl1pPr>
            <a:lvl2pPr marL="742950" indent="-285750" defTabSz="931863" eaLnBrk="0" hangingPunct="0">
              <a:defRPr>
                <a:solidFill>
                  <a:schemeClr val="bg1"/>
                </a:solidFill>
                <a:latin typeface="Arial" charset="0"/>
              </a:defRPr>
            </a:lvl2pPr>
            <a:lvl3pPr marL="1143000" indent="-228600" defTabSz="931863" eaLnBrk="0" hangingPunct="0">
              <a:defRPr>
                <a:solidFill>
                  <a:schemeClr val="bg1"/>
                </a:solidFill>
                <a:latin typeface="Arial" charset="0"/>
              </a:defRPr>
            </a:lvl3pPr>
            <a:lvl4pPr marL="1600200" indent="-228600" defTabSz="931863" eaLnBrk="0" hangingPunct="0">
              <a:defRPr>
                <a:solidFill>
                  <a:schemeClr val="bg1"/>
                </a:solidFill>
                <a:latin typeface="Arial" charset="0"/>
              </a:defRPr>
            </a:lvl4pPr>
            <a:lvl5pPr marL="2057400" indent="-228600" defTabSz="931863" eaLnBrk="0" hangingPunct="0">
              <a:defRPr>
                <a:solidFill>
                  <a:schemeClr val="bg1"/>
                </a:solidFill>
                <a:latin typeface="Arial" charset="0"/>
              </a:defRPr>
            </a:lvl5pPr>
            <a:lvl6pPr marL="2514600" indent="-228600" defTabSz="931863" eaLnBrk="0" fontAlgn="base" hangingPunct="0">
              <a:spcBef>
                <a:spcPct val="0"/>
              </a:spcBef>
              <a:spcAft>
                <a:spcPct val="0"/>
              </a:spcAft>
              <a:defRPr>
                <a:solidFill>
                  <a:schemeClr val="bg1"/>
                </a:solidFill>
                <a:latin typeface="Arial" charset="0"/>
              </a:defRPr>
            </a:lvl6pPr>
            <a:lvl7pPr marL="2971800" indent="-228600" defTabSz="931863" eaLnBrk="0" fontAlgn="base" hangingPunct="0">
              <a:spcBef>
                <a:spcPct val="0"/>
              </a:spcBef>
              <a:spcAft>
                <a:spcPct val="0"/>
              </a:spcAft>
              <a:defRPr>
                <a:solidFill>
                  <a:schemeClr val="bg1"/>
                </a:solidFill>
                <a:latin typeface="Arial" charset="0"/>
              </a:defRPr>
            </a:lvl7pPr>
            <a:lvl8pPr marL="3429000" indent="-228600" defTabSz="931863" eaLnBrk="0" fontAlgn="base" hangingPunct="0">
              <a:spcBef>
                <a:spcPct val="0"/>
              </a:spcBef>
              <a:spcAft>
                <a:spcPct val="0"/>
              </a:spcAft>
              <a:defRPr>
                <a:solidFill>
                  <a:schemeClr val="bg1"/>
                </a:solidFill>
                <a:latin typeface="Arial" charset="0"/>
              </a:defRPr>
            </a:lvl8pPr>
            <a:lvl9pPr marL="3886200" indent="-228600" defTabSz="931863" eaLnBrk="0" fontAlgn="base" hangingPunct="0">
              <a:spcBef>
                <a:spcPct val="0"/>
              </a:spcBef>
              <a:spcAft>
                <a:spcPct val="0"/>
              </a:spcAft>
              <a:defRPr>
                <a:solidFill>
                  <a:schemeClr val="bg1"/>
                </a:solidFill>
                <a:latin typeface="Arial" charset="0"/>
              </a:defRPr>
            </a:lvl9pPr>
          </a:lstStyle>
          <a:p>
            <a:pPr eaLnBrk="1" hangingPunct="1"/>
            <a:r>
              <a:rPr lang="en-US">
                <a:solidFill>
                  <a:prstClr val="black"/>
                </a:solidFill>
              </a:rPr>
              <a:t> Dynamics</a:t>
            </a:r>
          </a:p>
        </p:txBody>
      </p:sp>
      <p:sp>
        <p:nvSpPr>
          <p:cNvPr id="7168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bg1"/>
                </a:solidFill>
                <a:latin typeface="Arial" charset="0"/>
              </a:defRPr>
            </a:lvl1pPr>
            <a:lvl2pPr marL="742950" indent="-285750" defTabSz="931863" eaLnBrk="0" hangingPunct="0">
              <a:defRPr>
                <a:solidFill>
                  <a:schemeClr val="bg1"/>
                </a:solidFill>
                <a:latin typeface="Arial" charset="0"/>
              </a:defRPr>
            </a:lvl2pPr>
            <a:lvl3pPr marL="1143000" indent="-228600" defTabSz="931863" eaLnBrk="0" hangingPunct="0">
              <a:defRPr>
                <a:solidFill>
                  <a:schemeClr val="bg1"/>
                </a:solidFill>
                <a:latin typeface="Arial" charset="0"/>
              </a:defRPr>
            </a:lvl3pPr>
            <a:lvl4pPr marL="1600200" indent="-228600" defTabSz="931863" eaLnBrk="0" hangingPunct="0">
              <a:defRPr>
                <a:solidFill>
                  <a:schemeClr val="bg1"/>
                </a:solidFill>
                <a:latin typeface="Arial" charset="0"/>
              </a:defRPr>
            </a:lvl4pPr>
            <a:lvl5pPr marL="2057400" indent="-228600" defTabSz="931863" eaLnBrk="0" hangingPunct="0">
              <a:defRPr>
                <a:solidFill>
                  <a:schemeClr val="bg1"/>
                </a:solidFill>
                <a:latin typeface="Arial" charset="0"/>
              </a:defRPr>
            </a:lvl5pPr>
            <a:lvl6pPr marL="2514600" indent="-228600" defTabSz="931863" eaLnBrk="0" fontAlgn="base" hangingPunct="0">
              <a:spcBef>
                <a:spcPct val="0"/>
              </a:spcBef>
              <a:spcAft>
                <a:spcPct val="0"/>
              </a:spcAft>
              <a:defRPr>
                <a:solidFill>
                  <a:schemeClr val="bg1"/>
                </a:solidFill>
                <a:latin typeface="Arial" charset="0"/>
              </a:defRPr>
            </a:lvl6pPr>
            <a:lvl7pPr marL="2971800" indent="-228600" defTabSz="931863" eaLnBrk="0" fontAlgn="base" hangingPunct="0">
              <a:spcBef>
                <a:spcPct val="0"/>
              </a:spcBef>
              <a:spcAft>
                <a:spcPct val="0"/>
              </a:spcAft>
              <a:defRPr>
                <a:solidFill>
                  <a:schemeClr val="bg1"/>
                </a:solidFill>
                <a:latin typeface="Arial" charset="0"/>
              </a:defRPr>
            </a:lvl7pPr>
            <a:lvl8pPr marL="3429000" indent="-228600" defTabSz="931863" eaLnBrk="0" fontAlgn="base" hangingPunct="0">
              <a:spcBef>
                <a:spcPct val="0"/>
              </a:spcBef>
              <a:spcAft>
                <a:spcPct val="0"/>
              </a:spcAft>
              <a:defRPr>
                <a:solidFill>
                  <a:schemeClr val="bg1"/>
                </a:solidFill>
                <a:latin typeface="Arial" charset="0"/>
              </a:defRPr>
            </a:lvl8pPr>
            <a:lvl9pPr marL="3886200" indent="-228600" defTabSz="931863" eaLnBrk="0" fontAlgn="base" hangingPunct="0">
              <a:spcBef>
                <a:spcPct val="0"/>
              </a:spcBef>
              <a:spcAft>
                <a:spcPct val="0"/>
              </a:spcAft>
              <a:defRPr>
                <a:solidFill>
                  <a:schemeClr val="bg1"/>
                </a:solidFill>
                <a:latin typeface="Arial" charset="0"/>
              </a:defRPr>
            </a:lvl9pPr>
          </a:lstStyle>
          <a:p>
            <a:pPr eaLnBrk="1" hangingPunct="1"/>
            <a:r>
              <a:rPr lang="en-US">
                <a:solidFill>
                  <a:prstClr val="black"/>
                </a:solidFill>
              </a:rPr>
              <a:t>1.</a:t>
            </a:r>
            <a:fld id="{DB8150B1-F114-403A-ADAB-8B0B641E72CA}" type="slidenum">
              <a:rPr lang="en-US">
                <a:solidFill>
                  <a:prstClr val="black"/>
                </a:solidFill>
              </a:rPr>
              <a:pPr eaLnBrk="1" hangingPunct="1"/>
              <a:t>13</a:t>
            </a:fld>
            <a:endParaRPr lang="en-US">
              <a:solidFill>
                <a:prstClr val="black"/>
              </a:solidFill>
            </a:endParaRPr>
          </a:p>
        </p:txBody>
      </p:sp>
      <p:sp>
        <p:nvSpPr>
          <p:cNvPr id="71684" name="Rectangle 6"/>
          <p:cNvSpPr txBox="1">
            <a:spLocks noGrp="1" noChangeArrowheads="1"/>
          </p:cNvSpPr>
          <p:nvPr/>
        </p:nvSpPr>
        <p:spPr bwMode="auto">
          <a:xfrm>
            <a:off x="0" y="8684926"/>
            <a:ext cx="2971800"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a:solidFill>
                  <a:schemeClr val="bg1"/>
                </a:solidFill>
                <a:latin typeface="Arial" charset="0"/>
              </a:defRPr>
            </a:lvl1pPr>
            <a:lvl2pPr marL="742950" indent="-285750" defTabSz="931863" eaLnBrk="0" hangingPunct="0">
              <a:defRPr>
                <a:solidFill>
                  <a:schemeClr val="bg1"/>
                </a:solidFill>
                <a:latin typeface="Arial" charset="0"/>
              </a:defRPr>
            </a:lvl2pPr>
            <a:lvl3pPr marL="1143000" indent="-228600" defTabSz="931863" eaLnBrk="0" hangingPunct="0">
              <a:defRPr>
                <a:solidFill>
                  <a:schemeClr val="bg1"/>
                </a:solidFill>
                <a:latin typeface="Arial" charset="0"/>
              </a:defRPr>
            </a:lvl3pPr>
            <a:lvl4pPr marL="1600200" indent="-228600" defTabSz="931863" eaLnBrk="0" hangingPunct="0">
              <a:defRPr>
                <a:solidFill>
                  <a:schemeClr val="bg1"/>
                </a:solidFill>
                <a:latin typeface="Arial" charset="0"/>
              </a:defRPr>
            </a:lvl4pPr>
            <a:lvl5pPr marL="2057400" indent="-228600" defTabSz="931863" eaLnBrk="0" hangingPunct="0">
              <a:defRPr>
                <a:solidFill>
                  <a:schemeClr val="bg1"/>
                </a:solidFill>
                <a:latin typeface="Arial" charset="0"/>
              </a:defRPr>
            </a:lvl5pPr>
            <a:lvl6pPr marL="2514600" indent="-228600" defTabSz="931863" eaLnBrk="0" fontAlgn="base" hangingPunct="0">
              <a:spcBef>
                <a:spcPct val="0"/>
              </a:spcBef>
              <a:spcAft>
                <a:spcPct val="0"/>
              </a:spcAft>
              <a:defRPr>
                <a:solidFill>
                  <a:schemeClr val="bg1"/>
                </a:solidFill>
                <a:latin typeface="Arial" charset="0"/>
              </a:defRPr>
            </a:lvl6pPr>
            <a:lvl7pPr marL="2971800" indent="-228600" defTabSz="931863" eaLnBrk="0" fontAlgn="base" hangingPunct="0">
              <a:spcBef>
                <a:spcPct val="0"/>
              </a:spcBef>
              <a:spcAft>
                <a:spcPct val="0"/>
              </a:spcAft>
              <a:defRPr>
                <a:solidFill>
                  <a:schemeClr val="bg1"/>
                </a:solidFill>
                <a:latin typeface="Arial" charset="0"/>
              </a:defRPr>
            </a:lvl7pPr>
            <a:lvl8pPr marL="3429000" indent="-228600" defTabSz="931863" eaLnBrk="0" fontAlgn="base" hangingPunct="0">
              <a:spcBef>
                <a:spcPct val="0"/>
              </a:spcBef>
              <a:spcAft>
                <a:spcPct val="0"/>
              </a:spcAft>
              <a:defRPr>
                <a:solidFill>
                  <a:schemeClr val="bg1"/>
                </a:solidFill>
                <a:latin typeface="Arial" charset="0"/>
              </a:defRPr>
            </a:lvl8pPr>
            <a:lvl9pPr marL="3886200" indent="-228600" defTabSz="931863" eaLnBrk="0" fontAlgn="base" hangingPunct="0">
              <a:spcBef>
                <a:spcPct val="0"/>
              </a:spcBef>
              <a:spcAft>
                <a:spcPct val="0"/>
              </a:spcAft>
              <a:defRPr>
                <a:solidFill>
                  <a:schemeClr val="bg1"/>
                </a:solidFill>
                <a:latin typeface="Arial" charset="0"/>
              </a:defRPr>
            </a:lvl9pPr>
          </a:lstStyle>
          <a:p>
            <a:pPr eaLnBrk="1" fontAlgn="base" hangingPunct="1">
              <a:spcBef>
                <a:spcPct val="0"/>
              </a:spcBef>
              <a:spcAft>
                <a:spcPct val="0"/>
              </a:spcAft>
            </a:pPr>
            <a:endParaRPr lang="en-US" sz="1200" smtClean="0">
              <a:solidFill>
                <a:prstClr val="black"/>
              </a:solidFill>
            </a:endParaRPr>
          </a:p>
        </p:txBody>
      </p:sp>
      <p:sp>
        <p:nvSpPr>
          <p:cNvPr id="71685" name="Rectangle 7"/>
          <p:cNvSpPr txBox="1">
            <a:spLocks noGrp="1" noChangeArrowheads="1"/>
          </p:cNvSpPr>
          <p:nvPr/>
        </p:nvSpPr>
        <p:spPr bwMode="auto">
          <a:xfrm>
            <a:off x="3884613" y="8684926"/>
            <a:ext cx="2971800"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a:solidFill>
                  <a:schemeClr val="bg1"/>
                </a:solidFill>
                <a:latin typeface="Arial" charset="0"/>
              </a:defRPr>
            </a:lvl1pPr>
            <a:lvl2pPr marL="742950" indent="-285750" defTabSz="931863" eaLnBrk="0" hangingPunct="0">
              <a:defRPr>
                <a:solidFill>
                  <a:schemeClr val="bg1"/>
                </a:solidFill>
                <a:latin typeface="Arial" charset="0"/>
              </a:defRPr>
            </a:lvl2pPr>
            <a:lvl3pPr marL="1143000" indent="-228600" defTabSz="931863" eaLnBrk="0" hangingPunct="0">
              <a:defRPr>
                <a:solidFill>
                  <a:schemeClr val="bg1"/>
                </a:solidFill>
                <a:latin typeface="Arial" charset="0"/>
              </a:defRPr>
            </a:lvl3pPr>
            <a:lvl4pPr marL="1600200" indent="-228600" defTabSz="931863" eaLnBrk="0" hangingPunct="0">
              <a:defRPr>
                <a:solidFill>
                  <a:schemeClr val="bg1"/>
                </a:solidFill>
                <a:latin typeface="Arial" charset="0"/>
              </a:defRPr>
            </a:lvl4pPr>
            <a:lvl5pPr marL="2057400" indent="-228600" defTabSz="931863" eaLnBrk="0" hangingPunct="0">
              <a:defRPr>
                <a:solidFill>
                  <a:schemeClr val="bg1"/>
                </a:solidFill>
                <a:latin typeface="Arial" charset="0"/>
              </a:defRPr>
            </a:lvl5pPr>
            <a:lvl6pPr marL="2514600" indent="-228600" defTabSz="931863" eaLnBrk="0" fontAlgn="base" hangingPunct="0">
              <a:spcBef>
                <a:spcPct val="0"/>
              </a:spcBef>
              <a:spcAft>
                <a:spcPct val="0"/>
              </a:spcAft>
              <a:defRPr>
                <a:solidFill>
                  <a:schemeClr val="bg1"/>
                </a:solidFill>
                <a:latin typeface="Arial" charset="0"/>
              </a:defRPr>
            </a:lvl6pPr>
            <a:lvl7pPr marL="2971800" indent="-228600" defTabSz="931863" eaLnBrk="0" fontAlgn="base" hangingPunct="0">
              <a:spcBef>
                <a:spcPct val="0"/>
              </a:spcBef>
              <a:spcAft>
                <a:spcPct val="0"/>
              </a:spcAft>
              <a:defRPr>
                <a:solidFill>
                  <a:schemeClr val="bg1"/>
                </a:solidFill>
                <a:latin typeface="Arial" charset="0"/>
              </a:defRPr>
            </a:lvl7pPr>
            <a:lvl8pPr marL="3429000" indent="-228600" defTabSz="931863" eaLnBrk="0" fontAlgn="base" hangingPunct="0">
              <a:spcBef>
                <a:spcPct val="0"/>
              </a:spcBef>
              <a:spcAft>
                <a:spcPct val="0"/>
              </a:spcAft>
              <a:defRPr>
                <a:solidFill>
                  <a:schemeClr val="bg1"/>
                </a:solidFill>
                <a:latin typeface="Arial" charset="0"/>
              </a:defRPr>
            </a:lvl8pPr>
            <a:lvl9pPr marL="3886200" indent="-228600" defTabSz="931863" eaLnBrk="0" fontAlgn="base" hangingPunct="0">
              <a:spcBef>
                <a:spcPct val="0"/>
              </a:spcBef>
              <a:spcAft>
                <a:spcPct val="0"/>
              </a:spcAft>
              <a:defRPr>
                <a:solidFill>
                  <a:schemeClr val="bg1"/>
                </a:solidFill>
                <a:latin typeface="Arial" charset="0"/>
              </a:defRPr>
            </a:lvl9pPr>
          </a:lstStyle>
          <a:p>
            <a:pPr algn="r" eaLnBrk="1" fontAlgn="base" hangingPunct="1">
              <a:spcBef>
                <a:spcPct val="0"/>
              </a:spcBef>
              <a:spcAft>
                <a:spcPct val="0"/>
              </a:spcAft>
            </a:pPr>
            <a:r>
              <a:rPr lang="en-US" sz="1200" smtClean="0">
                <a:solidFill>
                  <a:prstClr val="black"/>
                </a:solidFill>
              </a:rPr>
              <a:t>1.</a:t>
            </a:r>
            <a:fld id="{989B570E-B528-43D8-85E1-9D01D093266E}" type="slidenum">
              <a:rPr lang="en-US" sz="1200" smtClean="0">
                <a:solidFill>
                  <a:prstClr val="black"/>
                </a:solidFill>
              </a:rPr>
              <a:pPr algn="r" eaLnBrk="1" fontAlgn="base" hangingPunct="1">
                <a:spcBef>
                  <a:spcPct val="0"/>
                </a:spcBef>
                <a:spcAft>
                  <a:spcPct val="0"/>
                </a:spcAft>
              </a:pPr>
              <a:t>13</a:t>
            </a:fld>
            <a:endParaRPr lang="en-US" sz="1200" smtClean="0">
              <a:solidFill>
                <a:prstClr val="black"/>
              </a:solidFill>
            </a:endParaRPr>
          </a:p>
        </p:txBody>
      </p:sp>
      <p:sp>
        <p:nvSpPr>
          <p:cNvPr id="71686" name="Rectangle 2"/>
          <p:cNvSpPr>
            <a:spLocks noGrp="1" noRot="1" noChangeAspect="1" noChangeArrowheads="1" noTextEdit="1"/>
          </p:cNvSpPr>
          <p:nvPr>
            <p:ph type="sldImg"/>
          </p:nvPr>
        </p:nvSpPr>
        <p:spPr>
          <a:ln/>
        </p:spPr>
      </p:sp>
      <p:sp>
        <p:nvSpPr>
          <p:cNvPr id="716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t>Transition</a:t>
            </a:r>
            <a:r>
              <a:rPr lang="en-US" smtClean="0"/>
              <a:t>:  “To illustrate how abusers talk about the stress of caregiving, let’s watch another video clip.  This older woman will talk about harming her mother.  This video clip was created by Terra Nova Films about a woman who wanted to help other stressed caregivers recognize that help is available.  The tape has been edited.”</a:t>
            </a:r>
            <a:endParaRPr lang="en-US" b="1" smtClean="0"/>
          </a:p>
          <a:p>
            <a:pPr eaLnBrk="1" hangingPunct="1"/>
            <a:r>
              <a:rPr lang="en-US" b="1" smtClean="0"/>
              <a:t>***Instructors’ Note:</a:t>
            </a:r>
            <a:r>
              <a:rPr lang="en-US" smtClean="0"/>
              <a:t> The key training point is that caregiving can be highly stressful, but stress is not a cause of or excuse for abusive behavior.  The role of law enforcement is to determine if a crime has been committed and respond accordingly.  Abusers will often use language about stress to shift responsibility for their behavior away from them.</a:t>
            </a:r>
          </a:p>
          <a:p>
            <a:pPr eaLnBrk="1" hangingPunct="1"/>
            <a:r>
              <a:rPr lang="en-US" smtClean="0"/>
              <a:t>Social services may also be involved with the family by offering support and services.  Reducing stress may mean a calmer caregiver but the victim may be no safer, therefore, holding the abuser accountable is often crucial in these cases.</a:t>
            </a:r>
            <a:endParaRPr lang="en-US" b="1" smtClean="0"/>
          </a:p>
          <a:p>
            <a:pPr eaLnBrk="1" hangingPunct="1"/>
            <a:r>
              <a:rPr lang="en-US" b="1" smtClean="0"/>
              <a:t>SHOW “NANCY” VIDEO</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bg1"/>
                </a:solidFill>
                <a:latin typeface="Arial" charset="0"/>
              </a:defRPr>
            </a:lvl1pPr>
            <a:lvl2pPr marL="742950" indent="-285750" defTabSz="931863" eaLnBrk="0" hangingPunct="0">
              <a:defRPr>
                <a:solidFill>
                  <a:schemeClr val="bg1"/>
                </a:solidFill>
                <a:latin typeface="Arial" charset="0"/>
              </a:defRPr>
            </a:lvl2pPr>
            <a:lvl3pPr marL="1143000" indent="-228600" defTabSz="931863" eaLnBrk="0" hangingPunct="0">
              <a:defRPr>
                <a:solidFill>
                  <a:schemeClr val="bg1"/>
                </a:solidFill>
                <a:latin typeface="Arial" charset="0"/>
              </a:defRPr>
            </a:lvl3pPr>
            <a:lvl4pPr marL="1600200" indent="-228600" defTabSz="931863" eaLnBrk="0" hangingPunct="0">
              <a:defRPr>
                <a:solidFill>
                  <a:schemeClr val="bg1"/>
                </a:solidFill>
                <a:latin typeface="Arial" charset="0"/>
              </a:defRPr>
            </a:lvl4pPr>
            <a:lvl5pPr marL="2057400" indent="-228600" defTabSz="931863" eaLnBrk="0" hangingPunct="0">
              <a:defRPr>
                <a:solidFill>
                  <a:schemeClr val="bg1"/>
                </a:solidFill>
                <a:latin typeface="Arial" charset="0"/>
              </a:defRPr>
            </a:lvl5pPr>
            <a:lvl6pPr marL="2514600" indent="-228600" defTabSz="931863" eaLnBrk="0" fontAlgn="base" hangingPunct="0">
              <a:spcBef>
                <a:spcPct val="0"/>
              </a:spcBef>
              <a:spcAft>
                <a:spcPct val="0"/>
              </a:spcAft>
              <a:defRPr>
                <a:solidFill>
                  <a:schemeClr val="bg1"/>
                </a:solidFill>
                <a:latin typeface="Arial" charset="0"/>
              </a:defRPr>
            </a:lvl6pPr>
            <a:lvl7pPr marL="2971800" indent="-228600" defTabSz="931863" eaLnBrk="0" fontAlgn="base" hangingPunct="0">
              <a:spcBef>
                <a:spcPct val="0"/>
              </a:spcBef>
              <a:spcAft>
                <a:spcPct val="0"/>
              </a:spcAft>
              <a:defRPr>
                <a:solidFill>
                  <a:schemeClr val="bg1"/>
                </a:solidFill>
                <a:latin typeface="Arial" charset="0"/>
              </a:defRPr>
            </a:lvl7pPr>
            <a:lvl8pPr marL="3429000" indent="-228600" defTabSz="931863" eaLnBrk="0" fontAlgn="base" hangingPunct="0">
              <a:spcBef>
                <a:spcPct val="0"/>
              </a:spcBef>
              <a:spcAft>
                <a:spcPct val="0"/>
              </a:spcAft>
              <a:defRPr>
                <a:solidFill>
                  <a:schemeClr val="bg1"/>
                </a:solidFill>
                <a:latin typeface="Arial" charset="0"/>
              </a:defRPr>
            </a:lvl8pPr>
            <a:lvl9pPr marL="3886200" indent="-228600" defTabSz="931863" eaLnBrk="0" fontAlgn="base" hangingPunct="0">
              <a:spcBef>
                <a:spcPct val="0"/>
              </a:spcBef>
              <a:spcAft>
                <a:spcPct val="0"/>
              </a:spcAft>
              <a:defRPr>
                <a:solidFill>
                  <a:schemeClr val="bg1"/>
                </a:solidFill>
                <a:latin typeface="Arial" charset="0"/>
              </a:defRPr>
            </a:lvl9pPr>
          </a:lstStyle>
          <a:p>
            <a:pPr eaLnBrk="1" hangingPunct="1"/>
            <a:r>
              <a:rPr lang="en-US">
                <a:solidFill>
                  <a:prstClr val="black"/>
                </a:solidFill>
              </a:rPr>
              <a:t> Dynamics</a:t>
            </a:r>
          </a:p>
        </p:txBody>
      </p:sp>
      <p:sp>
        <p:nvSpPr>
          <p:cNvPr id="7270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bg1"/>
                </a:solidFill>
                <a:latin typeface="Arial" charset="0"/>
              </a:defRPr>
            </a:lvl1pPr>
            <a:lvl2pPr marL="742950" indent="-285750" defTabSz="931863" eaLnBrk="0" hangingPunct="0">
              <a:defRPr>
                <a:solidFill>
                  <a:schemeClr val="bg1"/>
                </a:solidFill>
                <a:latin typeface="Arial" charset="0"/>
              </a:defRPr>
            </a:lvl2pPr>
            <a:lvl3pPr marL="1143000" indent="-228600" defTabSz="931863" eaLnBrk="0" hangingPunct="0">
              <a:defRPr>
                <a:solidFill>
                  <a:schemeClr val="bg1"/>
                </a:solidFill>
                <a:latin typeface="Arial" charset="0"/>
              </a:defRPr>
            </a:lvl3pPr>
            <a:lvl4pPr marL="1600200" indent="-228600" defTabSz="931863" eaLnBrk="0" hangingPunct="0">
              <a:defRPr>
                <a:solidFill>
                  <a:schemeClr val="bg1"/>
                </a:solidFill>
                <a:latin typeface="Arial" charset="0"/>
              </a:defRPr>
            </a:lvl4pPr>
            <a:lvl5pPr marL="2057400" indent="-228600" defTabSz="931863" eaLnBrk="0" hangingPunct="0">
              <a:defRPr>
                <a:solidFill>
                  <a:schemeClr val="bg1"/>
                </a:solidFill>
                <a:latin typeface="Arial" charset="0"/>
              </a:defRPr>
            </a:lvl5pPr>
            <a:lvl6pPr marL="2514600" indent="-228600" defTabSz="931863" eaLnBrk="0" fontAlgn="base" hangingPunct="0">
              <a:spcBef>
                <a:spcPct val="0"/>
              </a:spcBef>
              <a:spcAft>
                <a:spcPct val="0"/>
              </a:spcAft>
              <a:defRPr>
                <a:solidFill>
                  <a:schemeClr val="bg1"/>
                </a:solidFill>
                <a:latin typeface="Arial" charset="0"/>
              </a:defRPr>
            </a:lvl6pPr>
            <a:lvl7pPr marL="2971800" indent="-228600" defTabSz="931863" eaLnBrk="0" fontAlgn="base" hangingPunct="0">
              <a:spcBef>
                <a:spcPct val="0"/>
              </a:spcBef>
              <a:spcAft>
                <a:spcPct val="0"/>
              </a:spcAft>
              <a:defRPr>
                <a:solidFill>
                  <a:schemeClr val="bg1"/>
                </a:solidFill>
                <a:latin typeface="Arial" charset="0"/>
              </a:defRPr>
            </a:lvl7pPr>
            <a:lvl8pPr marL="3429000" indent="-228600" defTabSz="931863" eaLnBrk="0" fontAlgn="base" hangingPunct="0">
              <a:spcBef>
                <a:spcPct val="0"/>
              </a:spcBef>
              <a:spcAft>
                <a:spcPct val="0"/>
              </a:spcAft>
              <a:defRPr>
                <a:solidFill>
                  <a:schemeClr val="bg1"/>
                </a:solidFill>
                <a:latin typeface="Arial" charset="0"/>
              </a:defRPr>
            </a:lvl8pPr>
            <a:lvl9pPr marL="3886200" indent="-228600" defTabSz="931863" eaLnBrk="0" fontAlgn="base" hangingPunct="0">
              <a:spcBef>
                <a:spcPct val="0"/>
              </a:spcBef>
              <a:spcAft>
                <a:spcPct val="0"/>
              </a:spcAft>
              <a:defRPr>
                <a:solidFill>
                  <a:schemeClr val="bg1"/>
                </a:solidFill>
                <a:latin typeface="Arial" charset="0"/>
              </a:defRPr>
            </a:lvl9pPr>
          </a:lstStyle>
          <a:p>
            <a:pPr eaLnBrk="1" hangingPunct="1"/>
            <a:r>
              <a:rPr lang="en-US">
                <a:solidFill>
                  <a:prstClr val="black"/>
                </a:solidFill>
              </a:rPr>
              <a:t>1.</a:t>
            </a:r>
            <a:fld id="{F9C3F578-E0DB-4EB8-A24D-4FB578989A6F}" type="slidenum">
              <a:rPr lang="en-US">
                <a:solidFill>
                  <a:prstClr val="black"/>
                </a:solidFill>
              </a:rPr>
              <a:pPr eaLnBrk="1" hangingPunct="1"/>
              <a:t>14</a:t>
            </a:fld>
            <a:endParaRPr lang="en-US">
              <a:solidFill>
                <a:prstClr val="black"/>
              </a:solidFill>
            </a:endParaRPr>
          </a:p>
        </p:txBody>
      </p:sp>
      <p:sp>
        <p:nvSpPr>
          <p:cNvPr id="72708" name="Rectangle 2"/>
          <p:cNvSpPr>
            <a:spLocks noGrp="1" noRot="1" noChangeAspect="1" noChangeArrowheads="1" noTextEdit="1"/>
          </p:cNvSpPr>
          <p:nvPr>
            <p:ph type="sldImg"/>
          </p:nvPr>
        </p:nvSpPr>
        <p:spPr>
          <a:ln/>
        </p:spPr>
      </p:sp>
      <p:sp>
        <p:nvSpPr>
          <p:cNvPr id="72709" name="Rectangle 3"/>
          <p:cNvSpPr>
            <a:spLocks noGrp="1" noChangeArrowheads="1"/>
          </p:cNvSpPr>
          <p:nvPr>
            <p:ph type="body" idx="1"/>
          </p:nvPr>
        </p:nvSpPr>
        <p:spPr>
          <a:xfrm>
            <a:off x="685800" y="4347148"/>
            <a:ext cx="5486400" cy="449704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sz="1000" b="1" dirty="0" smtClean="0"/>
              <a:t>GROUP DISCUSSION</a:t>
            </a:r>
          </a:p>
          <a:p>
            <a:pPr eaLnBrk="1" hangingPunct="1">
              <a:lnSpc>
                <a:spcPct val="80000"/>
              </a:lnSpc>
            </a:pPr>
            <a:r>
              <a:rPr lang="en-US" sz="1000" b="1" dirty="0" smtClean="0"/>
              <a:t>General reaction and comments?</a:t>
            </a:r>
          </a:p>
          <a:p>
            <a:pPr eaLnBrk="1" hangingPunct="1">
              <a:lnSpc>
                <a:spcPct val="80000"/>
              </a:lnSpc>
            </a:pPr>
            <a:r>
              <a:rPr lang="en-US" sz="1000" b="1" dirty="0" smtClean="0"/>
              <a:t>What types of abuse on the wheel does Nancy describe?</a:t>
            </a:r>
            <a:endParaRPr lang="en-US" sz="1000" dirty="0" smtClean="0"/>
          </a:p>
          <a:p>
            <a:pPr eaLnBrk="1" hangingPunct="1">
              <a:lnSpc>
                <a:spcPct val="80000"/>
              </a:lnSpc>
            </a:pPr>
            <a:r>
              <a:rPr lang="en-US" sz="1000" dirty="0" smtClean="0"/>
              <a:t>Physical</a:t>
            </a:r>
          </a:p>
          <a:p>
            <a:pPr eaLnBrk="1" hangingPunct="1">
              <a:lnSpc>
                <a:spcPct val="80000"/>
              </a:lnSpc>
            </a:pPr>
            <a:r>
              <a:rPr lang="en-US" sz="1000" dirty="0" smtClean="0"/>
              <a:t>Emotional and psychological</a:t>
            </a:r>
          </a:p>
          <a:p>
            <a:pPr eaLnBrk="1" hangingPunct="1">
              <a:lnSpc>
                <a:spcPct val="80000"/>
              </a:lnSpc>
            </a:pPr>
            <a:r>
              <a:rPr lang="en-US" sz="1000" dirty="0" smtClean="0"/>
              <a:t>Threats</a:t>
            </a:r>
          </a:p>
          <a:p>
            <a:pPr eaLnBrk="1" hangingPunct="1">
              <a:lnSpc>
                <a:spcPct val="80000"/>
              </a:lnSpc>
            </a:pPr>
            <a:r>
              <a:rPr lang="en-US" sz="1000" dirty="0" smtClean="0"/>
              <a:t>Possible isolation</a:t>
            </a:r>
            <a:endParaRPr lang="en-US" sz="1000" b="1" dirty="0" smtClean="0"/>
          </a:p>
          <a:p>
            <a:pPr eaLnBrk="1" hangingPunct="1">
              <a:lnSpc>
                <a:spcPct val="80000"/>
              </a:lnSpc>
            </a:pPr>
            <a:r>
              <a:rPr lang="en-US" sz="1000" b="1" dirty="0" smtClean="0"/>
              <a:t>Is Nancy a stressed caregiver?  Is Nancy an abuser?  Why?</a:t>
            </a:r>
            <a:endParaRPr lang="en-US" sz="1000" dirty="0" smtClean="0"/>
          </a:p>
          <a:p>
            <a:pPr eaLnBrk="1" hangingPunct="1">
              <a:lnSpc>
                <a:spcPct val="80000"/>
              </a:lnSpc>
            </a:pPr>
            <a:r>
              <a:rPr lang="en-US" sz="1000" dirty="0" smtClean="0"/>
              <a:t>Nancy is a stressed caregiver, but she is also an abuser.  She uses the stresses of caregiving as an excuse for her behavior.  While caregiving can be stressful, most caregivers are not abusers.  Most people who are stressed do not hurt other people.</a:t>
            </a:r>
          </a:p>
          <a:p>
            <a:pPr eaLnBrk="1" hangingPunct="1">
              <a:lnSpc>
                <a:spcPct val="80000"/>
              </a:lnSpc>
            </a:pPr>
            <a:r>
              <a:rPr lang="en-US" sz="1000" dirty="0" smtClean="0"/>
              <a:t>Society also appears to have different expectations for care providers/parents of small children and caregivers of older individuals.  If Nancy had hurt a one year old child the way she describes hurting her mother, there would be outrage and a strong response from law enforcement and CPS.  In elder abuse cases, too often professionals look the other way.</a:t>
            </a:r>
            <a:endParaRPr lang="en-US" sz="1000" b="1" dirty="0" smtClean="0"/>
          </a:p>
          <a:p>
            <a:pPr eaLnBrk="1" hangingPunct="1">
              <a:lnSpc>
                <a:spcPct val="80000"/>
              </a:lnSpc>
            </a:pPr>
            <a:r>
              <a:rPr lang="en-US" sz="1000" b="1" dirty="0" smtClean="0"/>
              <a:t>Does Nancy say anything that indicates she could control her behavior?</a:t>
            </a:r>
            <a:r>
              <a:rPr lang="en-US" sz="1000" dirty="0" smtClean="0"/>
              <a:t>  </a:t>
            </a:r>
          </a:p>
          <a:p>
            <a:pPr eaLnBrk="1" hangingPunct="1">
              <a:lnSpc>
                <a:spcPct val="80000"/>
              </a:lnSpc>
            </a:pPr>
            <a:r>
              <a:rPr lang="en-US" sz="1000" dirty="0" smtClean="0"/>
              <a:t>Answers could include her comments about placing the blows on her mother’s back to avoid having them be detected.  She says she never used her fists.  She also says she fears prosecution.</a:t>
            </a:r>
            <a:endParaRPr lang="en-US" sz="1000" b="1" dirty="0" smtClean="0"/>
          </a:p>
          <a:p>
            <a:pPr eaLnBrk="1" hangingPunct="1">
              <a:lnSpc>
                <a:spcPct val="80000"/>
              </a:lnSpc>
            </a:pPr>
            <a:r>
              <a:rPr lang="en-US" sz="1000" b="1" dirty="0" smtClean="0"/>
              <a:t>Would you arrest Nancy?  If yes, for what crime(s)?</a:t>
            </a:r>
            <a:r>
              <a:rPr lang="en-US" sz="1000" dirty="0" smtClean="0"/>
              <a:t>  </a:t>
            </a:r>
          </a:p>
          <a:p>
            <a:pPr eaLnBrk="1" hangingPunct="1">
              <a:lnSpc>
                <a:spcPct val="80000"/>
              </a:lnSpc>
            </a:pPr>
            <a:r>
              <a:rPr lang="en-US" sz="1000" dirty="0" smtClean="0"/>
              <a:t>Answers may vary depending on state law.  The crimes could include assault, domestic violence (if the law includes persons living together), abuse of an at-risk or vulnerable adult.  Trainers will need to review their laws prior to the training and fill in the answer to this question.</a:t>
            </a:r>
            <a:endParaRPr lang="en-US" sz="1000" b="1" dirty="0" smtClean="0"/>
          </a:p>
          <a:p>
            <a:pPr eaLnBrk="1" hangingPunct="1">
              <a:lnSpc>
                <a:spcPct val="80000"/>
              </a:lnSpc>
            </a:pPr>
            <a:r>
              <a:rPr lang="en-US" sz="1000" b="1" dirty="0" smtClean="0"/>
              <a:t>Transition</a:t>
            </a:r>
            <a:r>
              <a:rPr lang="en-US" sz="1000" dirty="0" smtClean="0"/>
              <a:t>:  “In addition to caregiver stress as a cause of elder abuse, offenders may use other justifications to excuse their behavior.”</a:t>
            </a:r>
            <a:endParaRPr lang="en-US" sz="1000" b="1" dirty="0" smtClean="0"/>
          </a:p>
          <a:p>
            <a:pPr eaLnBrk="1" hangingPunct="1">
              <a:lnSpc>
                <a:spcPct val="80000"/>
              </a:lnSpc>
            </a:pPr>
            <a:r>
              <a:rPr lang="en-US" sz="1000" b="1" dirty="0" smtClean="0"/>
              <a:t>Instructors’ Note:</a:t>
            </a:r>
            <a:r>
              <a:rPr lang="en-US" sz="1000" dirty="0" smtClean="0"/>
              <a:t> There is a handout with common justifications and investigation considerations to assist law enforcement overcome excuses located in the Participant Materials, page 11.</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bg1"/>
                </a:solidFill>
                <a:latin typeface="Arial" charset="0"/>
              </a:defRPr>
            </a:lvl1pPr>
            <a:lvl2pPr marL="742950" indent="-285750" defTabSz="931863" eaLnBrk="0" hangingPunct="0">
              <a:defRPr>
                <a:solidFill>
                  <a:schemeClr val="bg1"/>
                </a:solidFill>
                <a:latin typeface="Arial" charset="0"/>
              </a:defRPr>
            </a:lvl2pPr>
            <a:lvl3pPr marL="1143000" indent="-228600" defTabSz="931863" eaLnBrk="0" hangingPunct="0">
              <a:defRPr>
                <a:solidFill>
                  <a:schemeClr val="bg1"/>
                </a:solidFill>
                <a:latin typeface="Arial" charset="0"/>
              </a:defRPr>
            </a:lvl3pPr>
            <a:lvl4pPr marL="1600200" indent="-228600" defTabSz="931863" eaLnBrk="0" hangingPunct="0">
              <a:defRPr>
                <a:solidFill>
                  <a:schemeClr val="bg1"/>
                </a:solidFill>
                <a:latin typeface="Arial" charset="0"/>
              </a:defRPr>
            </a:lvl4pPr>
            <a:lvl5pPr marL="2057400" indent="-228600" defTabSz="931863" eaLnBrk="0" hangingPunct="0">
              <a:defRPr>
                <a:solidFill>
                  <a:schemeClr val="bg1"/>
                </a:solidFill>
                <a:latin typeface="Arial" charset="0"/>
              </a:defRPr>
            </a:lvl5pPr>
            <a:lvl6pPr marL="2514600" indent="-228600" defTabSz="931863" eaLnBrk="0" fontAlgn="base" hangingPunct="0">
              <a:spcBef>
                <a:spcPct val="0"/>
              </a:spcBef>
              <a:spcAft>
                <a:spcPct val="0"/>
              </a:spcAft>
              <a:defRPr>
                <a:solidFill>
                  <a:schemeClr val="bg1"/>
                </a:solidFill>
                <a:latin typeface="Arial" charset="0"/>
              </a:defRPr>
            </a:lvl6pPr>
            <a:lvl7pPr marL="2971800" indent="-228600" defTabSz="931863" eaLnBrk="0" fontAlgn="base" hangingPunct="0">
              <a:spcBef>
                <a:spcPct val="0"/>
              </a:spcBef>
              <a:spcAft>
                <a:spcPct val="0"/>
              </a:spcAft>
              <a:defRPr>
                <a:solidFill>
                  <a:schemeClr val="bg1"/>
                </a:solidFill>
                <a:latin typeface="Arial" charset="0"/>
              </a:defRPr>
            </a:lvl7pPr>
            <a:lvl8pPr marL="3429000" indent="-228600" defTabSz="931863" eaLnBrk="0" fontAlgn="base" hangingPunct="0">
              <a:spcBef>
                <a:spcPct val="0"/>
              </a:spcBef>
              <a:spcAft>
                <a:spcPct val="0"/>
              </a:spcAft>
              <a:defRPr>
                <a:solidFill>
                  <a:schemeClr val="bg1"/>
                </a:solidFill>
                <a:latin typeface="Arial" charset="0"/>
              </a:defRPr>
            </a:lvl8pPr>
            <a:lvl9pPr marL="3886200" indent="-228600" defTabSz="931863" eaLnBrk="0" fontAlgn="base" hangingPunct="0">
              <a:spcBef>
                <a:spcPct val="0"/>
              </a:spcBef>
              <a:spcAft>
                <a:spcPct val="0"/>
              </a:spcAft>
              <a:defRPr>
                <a:solidFill>
                  <a:schemeClr val="bg1"/>
                </a:solidFill>
                <a:latin typeface="Arial" charset="0"/>
              </a:defRPr>
            </a:lvl9pPr>
          </a:lstStyle>
          <a:p>
            <a:pPr eaLnBrk="1" hangingPunct="1"/>
            <a:r>
              <a:rPr lang="en-US">
                <a:solidFill>
                  <a:prstClr val="black"/>
                </a:solidFill>
              </a:rPr>
              <a:t> Dynamics</a:t>
            </a:r>
          </a:p>
        </p:txBody>
      </p:sp>
      <p:sp>
        <p:nvSpPr>
          <p:cNvPr id="7373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bg1"/>
                </a:solidFill>
                <a:latin typeface="Arial" charset="0"/>
              </a:defRPr>
            </a:lvl1pPr>
            <a:lvl2pPr marL="742950" indent="-285750" defTabSz="931863" eaLnBrk="0" hangingPunct="0">
              <a:defRPr>
                <a:solidFill>
                  <a:schemeClr val="bg1"/>
                </a:solidFill>
                <a:latin typeface="Arial" charset="0"/>
              </a:defRPr>
            </a:lvl2pPr>
            <a:lvl3pPr marL="1143000" indent="-228600" defTabSz="931863" eaLnBrk="0" hangingPunct="0">
              <a:defRPr>
                <a:solidFill>
                  <a:schemeClr val="bg1"/>
                </a:solidFill>
                <a:latin typeface="Arial" charset="0"/>
              </a:defRPr>
            </a:lvl3pPr>
            <a:lvl4pPr marL="1600200" indent="-228600" defTabSz="931863" eaLnBrk="0" hangingPunct="0">
              <a:defRPr>
                <a:solidFill>
                  <a:schemeClr val="bg1"/>
                </a:solidFill>
                <a:latin typeface="Arial" charset="0"/>
              </a:defRPr>
            </a:lvl4pPr>
            <a:lvl5pPr marL="2057400" indent="-228600" defTabSz="931863" eaLnBrk="0" hangingPunct="0">
              <a:defRPr>
                <a:solidFill>
                  <a:schemeClr val="bg1"/>
                </a:solidFill>
                <a:latin typeface="Arial" charset="0"/>
              </a:defRPr>
            </a:lvl5pPr>
            <a:lvl6pPr marL="2514600" indent="-228600" defTabSz="931863" eaLnBrk="0" fontAlgn="base" hangingPunct="0">
              <a:spcBef>
                <a:spcPct val="0"/>
              </a:spcBef>
              <a:spcAft>
                <a:spcPct val="0"/>
              </a:spcAft>
              <a:defRPr>
                <a:solidFill>
                  <a:schemeClr val="bg1"/>
                </a:solidFill>
                <a:latin typeface="Arial" charset="0"/>
              </a:defRPr>
            </a:lvl6pPr>
            <a:lvl7pPr marL="2971800" indent="-228600" defTabSz="931863" eaLnBrk="0" fontAlgn="base" hangingPunct="0">
              <a:spcBef>
                <a:spcPct val="0"/>
              </a:spcBef>
              <a:spcAft>
                <a:spcPct val="0"/>
              </a:spcAft>
              <a:defRPr>
                <a:solidFill>
                  <a:schemeClr val="bg1"/>
                </a:solidFill>
                <a:latin typeface="Arial" charset="0"/>
              </a:defRPr>
            </a:lvl7pPr>
            <a:lvl8pPr marL="3429000" indent="-228600" defTabSz="931863" eaLnBrk="0" fontAlgn="base" hangingPunct="0">
              <a:spcBef>
                <a:spcPct val="0"/>
              </a:spcBef>
              <a:spcAft>
                <a:spcPct val="0"/>
              </a:spcAft>
              <a:defRPr>
                <a:solidFill>
                  <a:schemeClr val="bg1"/>
                </a:solidFill>
                <a:latin typeface="Arial" charset="0"/>
              </a:defRPr>
            </a:lvl8pPr>
            <a:lvl9pPr marL="3886200" indent="-228600" defTabSz="931863" eaLnBrk="0" fontAlgn="base" hangingPunct="0">
              <a:spcBef>
                <a:spcPct val="0"/>
              </a:spcBef>
              <a:spcAft>
                <a:spcPct val="0"/>
              </a:spcAft>
              <a:defRPr>
                <a:solidFill>
                  <a:schemeClr val="bg1"/>
                </a:solidFill>
                <a:latin typeface="Arial" charset="0"/>
              </a:defRPr>
            </a:lvl9pPr>
          </a:lstStyle>
          <a:p>
            <a:pPr eaLnBrk="1" hangingPunct="1"/>
            <a:r>
              <a:rPr lang="en-US">
                <a:solidFill>
                  <a:prstClr val="black"/>
                </a:solidFill>
              </a:rPr>
              <a:t>1.</a:t>
            </a:r>
            <a:fld id="{EC7151D7-2F80-4146-A733-561EF12AC50D}" type="slidenum">
              <a:rPr lang="en-US">
                <a:solidFill>
                  <a:prstClr val="black"/>
                </a:solidFill>
              </a:rPr>
              <a:pPr eaLnBrk="1" hangingPunct="1"/>
              <a:t>15</a:t>
            </a:fld>
            <a:endParaRPr lang="en-US">
              <a:solidFill>
                <a:prstClr val="black"/>
              </a:solidFill>
            </a:endParaRPr>
          </a:p>
        </p:txBody>
      </p:sp>
      <p:sp>
        <p:nvSpPr>
          <p:cNvPr id="73732" name="Rectangle 6"/>
          <p:cNvSpPr txBox="1">
            <a:spLocks noGrp="1" noChangeArrowheads="1"/>
          </p:cNvSpPr>
          <p:nvPr/>
        </p:nvSpPr>
        <p:spPr bwMode="auto">
          <a:xfrm>
            <a:off x="0" y="8684926"/>
            <a:ext cx="2971800"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a:solidFill>
                  <a:schemeClr val="bg1"/>
                </a:solidFill>
                <a:latin typeface="Arial" charset="0"/>
              </a:defRPr>
            </a:lvl1pPr>
            <a:lvl2pPr marL="742950" indent="-285750" defTabSz="931863" eaLnBrk="0" hangingPunct="0">
              <a:defRPr>
                <a:solidFill>
                  <a:schemeClr val="bg1"/>
                </a:solidFill>
                <a:latin typeface="Arial" charset="0"/>
              </a:defRPr>
            </a:lvl2pPr>
            <a:lvl3pPr marL="1143000" indent="-228600" defTabSz="931863" eaLnBrk="0" hangingPunct="0">
              <a:defRPr>
                <a:solidFill>
                  <a:schemeClr val="bg1"/>
                </a:solidFill>
                <a:latin typeface="Arial" charset="0"/>
              </a:defRPr>
            </a:lvl3pPr>
            <a:lvl4pPr marL="1600200" indent="-228600" defTabSz="931863" eaLnBrk="0" hangingPunct="0">
              <a:defRPr>
                <a:solidFill>
                  <a:schemeClr val="bg1"/>
                </a:solidFill>
                <a:latin typeface="Arial" charset="0"/>
              </a:defRPr>
            </a:lvl4pPr>
            <a:lvl5pPr marL="2057400" indent="-228600" defTabSz="931863" eaLnBrk="0" hangingPunct="0">
              <a:defRPr>
                <a:solidFill>
                  <a:schemeClr val="bg1"/>
                </a:solidFill>
                <a:latin typeface="Arial" charset="0"/>
              </a:defRPr>
            </a:lvl5pPr>
            <a:lvl6pPr marL="2514600" indent="-228600" defTabSz="931863" eaLnBrk="0" fontAlgn="base" hangingPunct="0">
              <a:spcBef>
                <a:spcPct val="0"/>
              </a:spcBef>
              <a:spcAft>
                <a:spcPct val="0"/>
              </a:spcAft>
              <a:defRPr>
                <a:solidFill>
                  <a:schemeClr val="bg1"/>
                </a:solidFill>
                <a:latin typeface="Arial" charset="0"/>
              </a:defRPr>
            </a:lvl6pPr>
            <a:lvl7pPr marL="2971800" indent="-228600" defTabSz="931863" eaLnBrk="0" fontAlgn="base" hangingPunct="0">
              <a:spcBef>
                <a:spcPct val="0"/>
              </a:spcBef>
              <a:spcAft>
                <a:spcPct val="0"/>
              </a:spcAft>
              <a:defRPr>
                <a:solidFill>
                  <a:schemeClr val="bg1"/>
                </a:solidFill>
                <a:latin typeface="Arial" charset="0"/>
              </a:defRPr>
            </a:lvl7pPr>
            <a:lvl8pPr marL="3429000" indent="-228600" defTabSz="931863" eaLnBrk="0" fontAlgn="base" hangingPunct="0">
              <a:spcBef>
                <a:spcPct val="0"/>
              </a:spcBef>
              <a:spcAft>
                <a:spcPct val="0"/>
              </a:spcAft>
              <a:defRPr>
                <a:solidFill>
                  <a:schemeClr val="bg1"/>
                </a:solidFill>
                <a:latin typeface="Arial" charset="0"/>
              </a:defRPr>
            </a:lvl8pPr>
            <a:lvl9pPr marL="3886200" indent="-228600" defTabSz="931863" eaLnBrk="0" fontAlgn="base" hangingPunct="0">
              <a:spcBef>
                <a:spcPct val="0"/>
              </a:spcBef>
              <a:spcAft>
                <a:spcPct val="0"/>
              </a:spcAft>
              <a:defRPr>
                <a:solidFill>
                  <a:schemeClr val="bg1"/>
                </a:solidFill>
                <a:latin typeface="Arial" charset="0"/>
              </a:defRPr>
            </a:lvl9pPr>
          </a:lstStyle>
          <a:p>
            <a:pPr eaLnBrk="1" fontAlgn="base" hangingPunct="1">
              <a:spcBef>
                <a:spcPct val="0"/>
              </a:spcBef>
              <a:spcAft>
                <a:spcPct val="0"/>
              </a:spcAft>
            </a:pPr>
            <a:endParaRPr lang="en-US" sz="1200">
              <a:solidFill>
                <a:prstClr val="black"/>
              </a:solidFill>
            </a:endParaRPr>
          </a:p>
        </p:txBody>
      </p:sp>
      <p:sp>
        <p:nvSpPr>
          <p:cNvPr id="73733" name="Rectangle 7"/>
          <p:cNvSpPr txBox="1">
            <a:spLocks noGrp="1" noChangeArrowheads="1"/>
          </p:cNvSpPr>
          <p:nvPr/>
        </p:nvSpPr>
        <p:spPr bwMode="auto">
          <a:xfrm>
            <a:off x="3884613" y="8684926"/>
            <a:ext cx="2971800"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a:solidFill>
                  <a:schemeClr val="bg1"/>
                </a:solidFill>
                <a:latin typeface="Arial" charset="0"/>
              </a:defRPr>
            </a:lvl1pPr>
            <a:lvl2pPr marL="742950" indent="-285750" defTabSz="931863" eaLnBrk="0" hangingPunct="0">
              <a:defRPr>
                <a:solidFill>
                  <a:schemeClr val="bg1"/>
                </a:solidFill>
                <a:latin typeface="Arial" charset="0"/>
              </a:defRPr>
            </a:lvl2pPr>
            <a:lvl3pPr marL="1143000" indent="-228600" defTabSz="931863" eaLnBrk="0" hangingPunct="0">
              <a:defRPr>
                <a:solidFill>
                  <a:schemeClr val="bg1"/>
                </a:solidFill>
                <a:latin typeface="Arial" charset="0"/>
              </a:defRPr>
            </a:lvl3pPr>
            <a:lvl4pPr marL="1600200" indent="-228600" defTabSz="931863" eaLnBrk="0" hangingPunct="0">
              <a:defRPr>
                <a:solidFill>
                  <a:schemeClr val="bg1"/>
                </a:solidFill>
                <a:latin typeface="Arial" charset="0"/>
              </a:defRPr>
            </a:lvl4pPr>
            <a:lvl5pPr marL="2057400" indent="-228600" defTabSz="931863" eaLnBrk="0" hangingPunct="0">
              <a:defRPr>
                <a:solidFill>
                  <a:schemeClr val="bg1"/>
                </a:solidFill>
                <a:latin typeface="Arial" charset="0"/>
              </a:defRPr>
            </a:lvl5pPr>
            <a:lvl6pPr marL="2514600" indent="-228600" defTabSz="931863" eaLnBrk="0" fontAlgn="base" hangingPunct="0">
              <a:spcBef>
                <a:spcPct val="0"/>
              </a:spcBef>
              <a:spcAft>
                <a:spcPct val="0"/>
              </a:spcAft>
              <a:defRPr>
                <a:solidFill>
                  <a:schemeClr val="bg1"/>
                </a:solidFill>
                <a:latin typeface="Arial" charset="0"/>
              </a:defRPr>
            </a:lvl6pPr>
            <a:lvl7pPr marL="2971800" indent="-228600" defTabSz="931863" eaLnBrk="0" fontAlgn="base" hangingPunct="0">
              <a:spcBef>
                <a:spcPct val="0"/>
              </a:spcBef>
              <a:spcAft>
                <a:spcPct val="0"/>
              </a:spcAft>
              <a:defRPr>
                <a:solidFill>
                  <a:schemeClr val="bg1"/>
                </a:solidFill>
                <a:latin typeface="Arial" charset="0"/>
              </a:defRPr>
            </a:lvl7pPr>
            <a:lvl8pPr marL="3429000" indent="-228600" defTabSz="931863" eaLnBrk="0" fontAlgn="base" hangingPunct="0">
              <a:spcBef>
                <a:spcPct val="0"/>
              </a:spcBef>
              <a:spcAft>
                <a:spcPct val="0"/>
              </a:spcAft>
              <a:defRPr>
                <a:solidFill>
                  <a:schemeClr val="bg1"/>
                </a:solidFill>
                <a:latin typeface="Arial" charset="0"/>
              </a:defRPr>
            </a:lvl8pPr>
            <a:lvl9pPr marL="3886200" indent="-228600" defTabSz="931863" eaLnBrk="0" fontAlgn="base" hangingPunct="0">
              <a:spcBef>
                <a:spcPct val="0"/>
              </a:spcBef>
              <a:spcAft>
                <a:spcPct val="0"/>
              </a:spcAft>
              <a:defRPr>
                <a:solidFill>
                  <a:schemeClr val="bg1"/>
                </a:solidFill>
                <a:latin typeface="Arial" charset="0"/>
              </a:defRPr>
            </a:lvl9pPr>
          </a:lstStyle>
          <a:p>
            <a:pPr algn="r" eaLnBrk="1" fontAlgn="base" hangingPunct="1">
              <a:spcBef>
                <a:spcPct val="0"/>
              </a:spcBef>
              <a:spcAft>
                <a:spcPct val="0"/>
              </a:spcAft>
            </a:pPr>
            <a:r>
              <a:rPr lang="en-US" sz="1200">
                <a:solidFill>
                  <a:prstClr val="black"/>
                </a:solidFill>
              </a:rPr>
              <a:t>1.</a:t>
            </a:r>
            <a:fld id="{BBB1C886-30F4-4EDB-96DA-D2F4BA8FF319}" type="slidenum">
              <a:rPr lang="en-US" sz="1200">
                <a:solidFill>
                  <a:prstClr val="black"/>
                </a:solidFill>
              </a:rPr>
              <a:pPr algn="r" eaLnBrk="1" fontAlgn="base" hangingPunct="1">
                <a:spcBef>
                  <a:spcPct val="0"/>
                </a:spcBef>
                <a:spcAft>
                  <a:spcPct val="0"/>
                </a:spcAft>
              </a:pPr>
              <a:t>15</a:t>
            </a:fld>
            <a:endParaRPr lang="en-US" sz="1200">
              <a:solidFill>
                <a:prstClr val="black"/>
              </a:solidFill>
            </a:endParaRPr>
          </a:p>
        </p:txBody>
      </p:sp>
      <p:sp>
        <p:nvSpPr>
          <p:cNvPr id="73734" name="Rectangle 2"/>
          <p:cNvSpPr>
            <a:spLocks noGrp="1" noRot="1" noChangeAspect="1" noChangeArrowheads="1" noTextEdit="1"/>
          </p:cNvSpPr>
          <p:nvPr>
            <p:ph type="sldImg"/>
          </p:nvPr>
        </p:nvSpPr>
        <p:spPr>
          <a:ln/>
        </p:spPr>
      </p:sp>
      <p:sp>
        <p:nvSpPr>
          <p:cNvPr id="737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t>Possible Dangers</a:t>
            </a:r>
          </a:p>
          <a:p>
            <a:pPr eaLnBrk="1" hangingPunct="1"/>
            <a:r>
              <a:rPr lang="en-US" b="1" smtClean="0"/>
              <a:t>If abusers are believed without further investigation</a:t>
            </a:r>
            <a:endParaRPr lang="en-US" smtClean="0"/>
          </a:p>
          <a:p>
            <a:pPr eaLnBrk="1" hangingPunct="1"/>
            <a:r>
              <a:rPr lang="en-US" smtClean="0"/>
              <a:t>Victim safety is not addressed.</a:t>
            </a:r>
          </a:p>
          <a:p>
            <a:pPr eaLnBrk="1" hangingPunct="1"/>
            <a:r>
              <a:rPr lang="en-US" smtClean="0"/>
              <a:t>Victims may not reach out for help again.</a:t>
            </a:r>
          </a:p>
          <a:p>
            <a:pPr eaLnBrk="1" hangingPunct="1"/>
            <a:r>
              <a:rPr lang="en-US" smtClean="0"/>
              <a:t>Offender is not held accountable – may not be arrested or prosecuted.  Message to abusers is they can do whatever they want to older victims with no consequences.</a:t>
            </a:r>
          </a:p>
          <a:p>
            <a:pPr eaLnBrk="1" hangingPunct="1"/>
            <a:r>
              <a:rPr lang="en-US" smtClean="0"/>
              <a:t>Remedies to reduce stress, anger, or substance abuse do not deal with power and control dynamics.</a:t>
            </a:r>
          </a:p>
          <a:p>
            <a:pPr eaLnBrk="1" hangingPunct="1"/>
            <a:r>
              <a:rPr lang="en-US" b="1" smtClean="0"/>
              <a:t>Transition</a:t>
            </a:r>
            <a:r>
              <a:rPr lang="en-US" smtClean="0"/>
              <a:t>:  “Are there any additional questions about why elder abuse occurs?”  Pause and answer questions.  “We will conclude this module on dynamics by discussing the barriers that victims face as they try to live free from abuse.”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bg1"/>
                </a:solidFill>
                <a:latin typeface="Arial" charset="0"/>
              </a:defRPr>
            </a:lvl1pPr>
            <a:lvl2pPr marL="742950" indent="-285750" eaLnBrk="0" hangingPunct="0">
              <a:defRPr sz="2000">
                <a:solidFill>
                  <a:schemeClr val="bg1"/>
                </a:solidFill>
                <a:latin typeface="Arial" charset="0"/>
              </a:defRPr>
            </a:lvl2pPr>
            <a:lvl3pPr marL="1143000" indent="-228600" eaLnBrk="0" hangingPunct="0">
              <a:defRPr sz="2000">
                <a:solidFill>
                  <a:schemeClr val="bg1"/>
                </a:solidFill>
                <a:latin typeface="Arial" charset="0"/>
              </a:defRPr>
            </a:lvl3pPr>
            <a:lvl4pPr marL="1600200" indent="-228600" eaLnBrk="0" hangingPunct="0">
              <a:defRPr sz="2000">
                <a:solidFill>
                  <a:schemeClr val="bg1"/>
                </a:solidFill>
                <a:latin typeface="Arial" charset="0"/>
              </a:defRPr>
            </a:lvl4pPr>
            <a:lvl5pPr marL="2057400" indent="-228600" eaLnBrk="0" hangingPunct="0">
              <a:defRPr sz="2000">
                <a:solidFill>
                  <a:schemeClr val="bg1"/>
                </a:solidFill>
                <a:latin typeface="Arial" charset="0"/>
              </a:defRPr>
            </a:lvl5pPr>
            <a:lvl6pPr marL="2514600" indent="-228600" eaLnBrk="0" fontAlgn="base" hangingPunct="0">
              <a:spcBef>
                <a:spcPct val="0"/>
              </a:spcBef>
              <a:spcAft>
                <a:spcPct val="0"/>
              </a:spcAft>
              <a:defRPr sz="2000">
                <a:solidFill>
                  <a:schemeClr val="bg1"/>
                </a:solidFill>
                <a:latin typeface="Arial" charset="0"/>
              </a:defRPr>
            </a:lvl6pPr>
            <a:lvl7pPr marL="2971800" indent="-228600" eaLnBrk="0" fontAlgn="base" hangingPunct="0">
              <a:spcBef>
                <a:spcPct val="0"/>
              </a:spcBef>
              <a:spcAft>
                <a:spcPct val="0"/>
              </a:spcAft>
              <a:defRPr sz="2000">
                <a:solidFill>
                  <a:schemeClr val="bg1"/>
                </a:solidFill>
                <a:latin typeface="Arial" charset="0"/>
              </a:defRPr>
            </a:lvl7pPr>
            <a:lvl8pPr marL="3429000" indent="-228600" eaLnBrk="0" fontAlgn="base" hangingPunct="0">
              <a:spcBef>
                <a:spcPct val="0"/>
              </a:spcBef>
              <a:spcAft>
                <a:spcPct val="0"/>
              </a:spcAft>
              <a:defRPr sz="2000">
                <a:solidFill>
                  <a:schemeClr val="bg1"/>
                </a:solidFill>
                <a:latin typeface="Arial" charset="0"/>
              </a:defRPr>
            </a:lvl8pPr>
            <a:lvl9pPr marL="3886200" indent="-228600" eaLnBrk="0" fontAlgn="base" hangingPunct="0">
              <a:spcBef>
                <a:spcPct val="0"/>
              </a:spcBef>
              <a:spcAft>
                <a:spcPct val="0"/>
              </a:spcAft>
              <a:defRPr sz="2000">
                <a:solidFill>
                  <a:schemeClr val="bg1"/>
                </a:solidFill>
                <a:latin typeface="Arial" charset="0"/>
              </a:defRPr>
            </a:lvl9pPr>
          </a:lstStyle>
          <a:p>
            <a:pPr eaLnBrk="1" hangingPunct="1"/>
            <a:r>
              <a:rPr lang="en-US" sz="1200">
                <a:solidFill>
                  <a:prstClr val="black"/>
                </a:solidFill>
              </a:rPr>
              <a:t>5.</a:t>
            </a:r>
            <a:fld id="{3377C661-26FC-45A1-80FF-B6149652D1DC}" type="slidenum">
              <a:rPr lang="en-US" sz="1200">
                <a:solidFill>
                  <a:prstClr val="black"/>
                </a:solidFill>
              </a:rPr>
              <a:pPr eaLnBrk="1" hangingPunct="1"/>
              <a:t>16</a:t>
            </a:fld>
            <a:endParaRPr lang="en-US" sz="1200">
              <a:solidFill>
                <a:prstClr val="black"/>
              </a:solidFill>
            </a:endParaRPr>
          </a:p>
        </p:txBody>
      </p:sp>
      <p:sp>
        <p:nvSpPr>
          <p:cNvPr id="2765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bg1"/>
                </a:solidFill>
                <a:latin typeface="Arial" charset="0"/>
              </a:defRPr>
            </a:lvl1pPr>
            <a:lvl2pPr marL="742950" indent="-285750" eaLnBrk="0" hangingPunct="0">
              <a:defRPr sz="2000">
                <a:solidFill>
                  <a:schemeClr val="bg1"/>
                </a:solidFill>
                <a:latin typeface="Arial" charset="0"/>
              </a:defRPr>
            </a:lvl2pPr>
            <a:lvl3pPr marL="1143000" indent="-228600" eaLnBrk="0" hangingPunct="0">
              <a:defRPr sz="2000">
                <a:solidFill>
                  <a:schemeClr val="bg1"/>
                </a:solidFill>
                <a:latin typeface="Arial" charset="0"/>
              </a:defRPr>
            </a:lvl3pPr>
            <a:lvl4pPr marL="1600200" indent="-228600" eaLnBrk="0" hangingPunct="0">
              <a:defRPr sz="2000">
                <a:solidFill>
                  <a:schemeClr val="bg1"/>
                </a:solidFill>
                <a:latin typeface="Arial" charset="0"/>
              </a:defRPr>
            </a:lvl4pPr>
            <a:lvl5pPr marL="2057400" indent="-228600" eaLnBrk="0" hangingPunct="0">
              <a:defRPr sz="2000">
                <a:solidFill>
                  <a:schemeClr val="bg1"/>
                </a:solidFill>
                <a:latin typeface="Arial" charset="0"/>
              </a:defRPr>
            </a:lvl5pPr>
            <a:lvl6pPr marL="2514600" indent="-228600" eaLnBrk="0" fontAlgn="base" hangingPunct="0">
              <a:spcBef>
                <a:spcPct val="0"/>
              </a:spcBef>
              <a:spcAft>
                <a:spcPct val="0"/>
              </a:spcAft>
              <a:defRPr sz="2000">
                <a:solidFill>
                  <a:schemeClr val="bg1"/>
                </a:solidFill>
                <a:latin typeface="Arial" charset="0"/>
              </a:defRPr>
            </a:lvl6pPr>
            <a:lvl7pPr marL="2971800" indent="-228600" eaLnBrk="0" fontAlgn="base" hangingPunct="0">
              <a:spcBef>
                <a:spcPct val="0"/>
              </a:spcBef>
              <a:spcAft>
                <a:spcPct val="0"/>
              </a:spcAft>
              <a:defRPr sz="2000">
                <a:solidFill>
                  <a:schemeClr val="bg1"/>
                </a:solidFill>
                <a:latin typeface="Arial" charset="0"/>
              </a:defRPr>
            </a:lvl7pPr>
            <a:lvl8pPr marL="3429000" indent="-228600" eaLnBrk="0" fontAlgn="base" hangingPunct="0">
              <a:spcBef>
                <a:spcPct val="0"/>
              </a:spcBef>
              <a:spcAft>
                <a:spcPct val="0"/>
              </a:spcAft>
              <a:defRPr sz="2000">
                <a:solidFill>
                  <a:schemeClr val="bg1"/>
                </a:solidFill>
                <a:latin typeface="Arial" charset="0"/>
              </a:defRPr>
            </a:lvl8pPr>
            <a:lvl9pPr marL="3886200" indent="-228600" eaLnBrk="0" fontAlgn="base" hangingPunct="0">
              <a:spcBef>
                <a:spcPct val="0"/>
              </a:spcBef>
              <a:spcAft>
                <a:spcPct val="0"/>
              </a:spcAft>
              <a:defRPr sz="2000">
                <a:solidFill>
                  <a:schemeClr val="bg1"/>
                </a:solidFill>
                <a:latin typeface="Arial" charset="0"/>
              </a:defRPr>
            </a:lvl9pPr>
          </a:lstStyle>
          <a:p>
            <a:pPr eaLnBrk="1" hangingPunct="1"/>
            <a:r>
              <a:rPr lang="en-US" sz="1200">
                <a:solidFill>
                  <a:prstClr val="black"/>
                </a:solidFill>
              </a:rPr>
              <a:t> Physical Abuse</a:t>
            </a:r>
          </a:p>
        </p:txBody>
      </p:sp>
      <p:sp>
        <p:nvSpPr>
          <p:cNvPr id="27652" name="Rectangle 2"/>
          <p:cNvSpPr>
            <a:spLocks noGrp="1" noRot="1" noChangeAspect="1" noChangeArrowheads="1" noTextEdit="1"/>
          </p:cNvSpPr>
          <p:nvPr>
            <p:ph type="sldImg"/>
          </p:nvPr>
        </p:nvSpPr>
        <p:spPr>
          <a:ln/>
        </p:spPr>
      </p:sp>
      <p:sp>
        <p:nvSpPr>
          <p:cNvPr id="2765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b="1" smtClean="0"/>
              <a:t>Synopsis</a:t>
            </a:r>
            <a:endParaRPr lang="en-US" smtClean="0"/>
          </a:p>
          <a:p>
            <a:pPr>
              <a:lnSpc>
                <a:spcPct val="90000"/>
              </a:lnSpc>
            </a:pPr>
            <a:r>
              <a:rPr lang="en-US" smtClean="0"/>
              <a:t>This module will focus on the key elements of an elder abuse investigation involving physical abuse, including physical abuse statutes, types of physical abuse, bruising, strangulation, unattended death and homicide-suicide.  </a:t>
            </a:r>
            <a:endParaRPr lang="en-US" b="1" smtClean="0"/>
          </a:p>
          <a:p>
            <a:pPr>
              <a:lnSpc>
                <a:spcPct val="90000"/>
              </a:lnSpc>
            </a:pPr>
            <a:r>
              <a:rPr lang="en-US" b="1" smtClean="0"/>
              <a:t>Performance Objectives</a:t>
            </a:r>
          </a:p>
          <a:p>
            <a:pPr>
              <a:lnSpc>
                <a:spcPct val="90000"/>
              </a:lnSpc>
            </a:pPr>
            <a:r>
              <a:rPr lang="en-US" smtClean="0"/>
              <a:t>Given an incident involving possible physical abuse of an elder, the participant will be able to:</a:t>
            </a:r>
          </a:p>
          <a:p>
            <a:pPr>
              <a:lnSpc>
                <a:spcPct val="90000"/>
              </a:lnSpc>
            </a:pPr>
            <a:r>
              <a:rPr lang="en-US" smtClean="0"/>
              <a:t>Identify state statutes that criminalize physical acts of elder abuse.</a:t>
            </a:r>
          </a:p>
          <a:p>
            <a:pPr>
              <a:lnSpc>
                <a:spcPct val="90000"/>
              </a:lnSpc>
            </a:pPr>
            <a:r>
              <a:rPr lang="en-US" smtClean="0"/>
              <a:t>Identify unique types of elder physical abuse and strategies to investigate these cases.</a:t>
            </a:r>
          </a:p>
          <a:p>
            <a:pPr>
              <a:lnSpc>
                <a:spcPct val="90000"/>
              </a:lnSpc>
            </a:pPr>
            <a:r>
              <a:rPr lang="en-US" b="1" smtClean="0"/>
              <a:t>Equipment</a:t>
            </a:r>
            <a:endParaRPr lang="en-US" smtClean="0"/>
          </a:p>
          <a:p>
            <a:pPr>
              <a:lnSpc>
                <a:spcPct val="90000"/>
              </a:lnSpc>
            </a:pPr>
            <a:r>
              <a:rPr lang="en-US" smtClean="0"/>
              <a:t>Microphones, a LCD projector, a computer with speakers, and a screen are required.  A flip chart and markers should be at each table for small group.  Some presenters may want a flip chart at the front of the room.  Paper and pens should be on the tables for each participant.  </a:t>
            </a:r>
            <a:endParaRPr lang="en-US" b="1" smtClean="0"/>
          </a:p>
          <a:p>
            <a:pPr>
              <a:lnSpc>
                <a:spcPct val="90000"/>
              </a:lnSpc>
            </a:pPr>
            <a:r>
              <a:rPr lang="en-US" b="1" smtClean="0"/>
              <a:t>PowerPoints</a:t>
            </a:r>
            <a:r>
              <a:rPr lang="en-US" smtClean="0"/>
              <a:t>: 5.1 – 5.22 </a:t>
            </a:r>
            <a:endParaRPr lang="en-US" b="1" smtClean="0"/>
          </a:p>
          <a:p>
            <a:pPr>
              <a:lnSpc>
                <a:spcPct val="90000"/>
              </a:lnSpc>
            </a:pPr>
            <a:r>
              <a:rPr lang="en-US" b="1" smtClean="0"/>
              <a:t>Videos</a:t>
            </a:r>
            <a:endParaRPr lang="en-US" smtClean="0"/>
          </a:p>
          <a:p>
            <a:pPr>
              <a:lnSpc>
                <a:spcPct val="90000"/>
              </a:lnSpc>
            </a:pPr>
            <a:r>
              <a:rPr lang="en-US" smtClean="0"/>
              <a:t>None</a:t>
            </a:r>
          </a:p>
          <a:p>
            <a:pPr>
              <a:lnSpc>
                <a:spcPct val="90000"/>
              </a:lnSpc>
            </a:pPr>
            <a:r>
              <a:rPr lang="en-US" b="1" smtClean="0"/>
              <a:t>Small Group Exercises</a:t>
            </a:r>
            <a:endParaRPr lang="en-US" smtClean="0"/>
          </a:p>
          <a:p>
            <a:pPr>
              <a:lnSpc>
                <a:spcPct val="90000"/>
              </a:lnSpc>
            </a:pPr>
            <a:r>
              <a:rPr lang="en-US" smtClean="0"/>
              <a:t>Working the Case - Pham</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bg1"/>
                </a:solidFill>
                <a:latin typeface="Arial" charset="0"/>
              </a:defRPr>
            </a:lvl1pPr>
            <a:lvl2pPr marL="742950" indent="-285750" eaLnBrk="0" hangingPunct="0">
              <a:defRPr sz="2000">
                <a:solidFill>
                  <a:schemeClr val="bg1"/>
                </a:solidFill>
                <a:latin typeface="Arial" charset="0"/>
              </a:defRPr>
            </a:lvl2pPr>
            <a:lvl3pPr marL="1143000" indent="-228600" eaLnBrk="0" hangingPunct="0">
              <a:defRPr sz="2000">
                <a:solidFill>
                  <a:schemeClr val="bg1"/>
                </a:solidFill>
                <a:latin typeface="Arial" charset="0"/>
              </a:defRPr>
            </a:lvl3pPr>
            <a:lvl4pPr marL="1600200" indent="-228600" eaLnBrk="0" hangingPunct="0">
              <a:defRPr sz="2000">
                <a:solidFill>
                  <a:schemeClr val="bg1"/>
                </a:solidFill>
                <a:latin typeface="Arial" charset="0"/>
              </a:defRPr>
            </a:lvl4pPr>
            <a:lvl5pPr marL="2057400" indent="-228600" eaLnBrk="0" hangingPunct="0">
              <a:defRPr sz="2000">
                <a:solidFill>
                  <a:schemeClr val="bg1"/>
                </a:solidFill>
                <a:latin typeface="Arial" charset="0"/>
              </a:defRPr>
            </a:lvl5pPr>
            <a:lvl6pPr marL="2514600" indent="-228600" eaLnBrk="0" fontAlgn="base" hangingPunct="0">
              <a:spcBef>
                <a:spcPct val="0"/>
              </a:spcBef>
              <a:spcAft>
                <a:spcPct val="0"/>
              </a:spcAft>
              <a:defRPr sz="2000">
                <a:solidFill>
                  <a:schemeClr val="bg1"/>
                </a:solidFill>
                <a:latin typeface="Arial" charset="0"/>
              </a:defRPr>
            </a:lvl6pPr>
            <a:lvl7pPr marL="2971800" indent="-228600" eaLnBrk="0" fontAlgn="base" hangingPunct="0">
              <a:spcBef>
                <a:spcPct val="0"/>
              </a:spcBef>
              <a:spcAft>
                <a:spcPct val="0"/>
              </a:spcAft>
              <a:defRPr sz="2000">
                <a:solidFill>
                  <a:schemeClr val="bg1"/>
                </a:solidFill>
                <a:latin typeface="Arial" charset="0"/>
              </a:defRPr>
            </a:lvl7pPr>
            <a:lvl8pPr marL="3429000" indent="-228600" eaLnBrk="0" fontAlgn="base" hangingPunct="0">
              <a:spcBef>
                <a:spcPct val="0"/>
              </a:spcBef>
              <a:spcAft>
                <a:spcPct val="0"/>
              </a:spcAft>
              <a:defRPr sz="2000">
                <a:solidFill>
                  <a:schemeClr val="bg1"/>
                </a:solidFill>
                <a:latin typeface="Arial" charset="0"/>
              </a:defRPr>
            </a:lvl8pPr>
            <a:lvl9pPr marL="3886200" indent="-228600" eaLnBrk="0" fontAlgn="base" hangingPunct="0">
              <a:spcBef>
                <a:spcPct val="0"/>
              </a:spcBef>
              <a:spcAft>
                <a:spcPct val="0"/>
              </a:spcAft>
              <a:defRPr sz="2000">
                <a:solidFill>
                  <a:schemeClr val="bg1"/>
                </a:solidFill>
                <a:latin typeface="Arial" charset="0"/>
              </a:defRPr>
            </a:lvl9pPr>
          </a:lstStyle>
          <a:p>
            <a:pPr eaLnBrk="1" hangingPunct="1"/>
            <a:r>
              <a:rPr lang="en-US" sz="1200">
                <a:solidFill>
                  <a:prstClr val="black"/>
                </a:solidFill>
              </a:rPr>
              <a:t>5.</a:t>
            </a:r>
            <a:fld id="{3E2C38D6-4F20-4A6B-BD8B-9216A793B4DA}" type="slidenum">
              <a:rPr lang="en-US" sz="1200">
                <a:solidFill>
                  <a:prstClr val="black"/>
                </a:solidFill>
              </a:rPr>
              <a:pPr eaLnBrk="1" hangingPunct="1"/>
              <a:t>17</a:t>
            </a:fld>
            <a:endParaRPr lang="en-US" sz="1200">
              <a:solidFill>
                <a:prstClr val="black"/>
              </a:solidFill>
            </a:endParaRPr>
          </a:p>
        </p:txBody>
      </p:sp>
      <p:sp>
        <p:nvSpPr>
          <p:cNvPr id="31747"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bg1"/>
                </a:solidFill>
                <a:latin typeface="Arial" charset="0"/>
              </a:defRPr>
            </a:lvl1pPr>
            <a:lvl2pPr marL="742950" indent="-285750" eaLnBrk="0" hangingPunct="0">
              <a:defRPr sz="2000">
                <a:solidFill>
                  <a:schemeClr val="bg1"/>
                </a:solidFill>
                <a:latin typeface="Arial" charset="0"/>
              </a:defRPr>
            </a:lvl2pPr>
            <a:lvl3pPr marL="1143000" indent="-228600" eaLnBrk="0" hangingPunct="0">
              <a:defRPr sz="2000">
                <a:solidFill>
                  <a:schemeClr val="bg1"/>
                </a:solidFill>
                <a:latin typeface="Arial" charset="0"/>
              </a:defRPr>
            </a:lvl3pPr>
            <a:lvl4pPr marL="1600200" indent="-228600" eaLnBrk="0" hangingPunct="0">
              <a:defRPr sz="2000">
                <a:solidFill>
                  <a:schemeClr val="bg1"/>
                </a:solidFill>
                <a:latin typeface="Arial" charset="0"/>
              </a:defRPr>
            </a:lvl4pPr>
            <a:lvl5pPr marL="2057400" indent="-228600" eaLnBrk="0" hangingPunct="0">
              <a:defRPr sz="2000">
                <a:solidFill>
                  <a:schemeClr val="bg1"/>
                </a:solidFill>
                <a:latin typeface="Arial" charset="0"/>
              </a:defRPr>
            </a:lvl5pPr>
            <a:lvl6pPr marL="2514600" indent="-228600" eaLnBrk="0" fontAlgn="base" hangingPunct="0">
              <a:spcBef>
                <a:spcPct val="0"/>
              </a:spcBef>
              <a:spcAft>
                <a:spcPct val="0"/>
              </a:spcAft>
              <a:defRPr sz="2000">
                <a:solidFill>
                  <a:schemeClr val="bg1"/>
                </a:solidFill>
                <a:latin typeface="Arial" charset="0"/>
              </a:defRPr>
            </a:lvl6pPr>
            <a:lvl7pPr marL="2971800" indent="-228600" eaLnBrk="0" fontAlgn="base" hangingPunct="0">
              <a:spcBef>
                <a:spcPct val="0"/>
              </a:spcBef>
              <a:spcAft>
                <a:spcPct val="0"/>
              </a:spcAft>
              <a:defRPr sz="2000">
                <a:solidFill>
                  <a:schemeClr val="bg1"/>
                </a:solidFill>
                <a:latin typeface="Arial" charset="0"/>
              </a:defRPr>
            </a:lvl7pPr>
            <a:lvl8pPr marL="3429000" indent="-228600" eaLnBrk="0" fontAlgn="base" hangingPunct="0">
              <a:spcBef>
                <a:spcPct val="0"/>
              </a:spcBef>
              <a:spcAft>
                <a:spcPct val="0"/>
              </a:spcAft>
              <a:defRPr sz="2000">
                <a:solidFill>
                  <a:schemeClr val="bg1"/>
                </a:solidFill>
                <a:latin typeface="Arial" charset="0"/>
              </a:defRPr>
            </a:lvl8pPr>
            <a:lvl9pPr marL="3886200" indent="-228600" eaLnBrk="0" fontAlgn="base" hangingPunct="0">
              <a:spcBef>
                <a:spcPct val="0"/>
              </a:spcBef>
              <a:spcAft>
                <a:spcPct val="0"/>
              </a:spcAft>
              <a:defRPr sz="2000">
                <a:solidFill>
                  <a:schemeClr val="bg1"/>
                </a:solidFill>
                <a:latin typeface="Arial" charset="0"/>
              </a:defRPr>
            </a:lvl9pPr>
          </a:lstStyle>
          <a:p>
            <a:pPr eaLnBrk="1" hangingPunct="1"/>
            <a:r>
              <a:rPr lang="en-US" sz="1200">
                <a:solidFill>
                  <a:prstClr val="black"/>
                </a:solidFill>
              </a:rPr>
              <a:t> Physical Abuse</a:t>
            </a:r>
          </a:p>
        </p:txBody>
      </p:sp>
      <p:sp>
        <p:nvSpPr>
          <p:cNvPr id="31748" name="Rectangle 2"/>
          <p:cNvSpPr>
            <a:spLocks noGrp="1" noRot="1" noChangeAspect="1" noChangeArrowheads="1" noTextEdit="1"/>
          </p:cNvSpPr>
          <p:nvPr>
            <p:ph type="sldImg"/>
          </p:nvPr>
        </p:nvSpPr>
        <p:spPr>
          <a:ln/>
        </p:spPr>
      </p:sp>
      <p:sp>
        <p:nvSpPr>
          <p:cNvPr id="3174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PHYSICAL ABUSE CASE EXAMPLE</a:t>
            </a:r>
            <a:endParaRPr lang="en-US" i="1" smtClean="0"/>
          </a:p>
          <a:p>
            <a:r>
              <a:rPr lang="en-US" i="1" smtClean="0"/>
              <a:t>Trainers:  law enforcement, prosecutor</a:t>
            </a:r>
          </a:p>
          <a:p>
            <a:r>
              <a:rPr lang="en-US" i="1" smtClean="0"/>
              <a:t>Slides: 5.5 – 5.9</a:t>
            </a:r>
          </a:p>
          <a:p>
            <a:r>
              <a:rPr lang="en-US" i="1" smtClean="0"/>
              <a:t>Method:  lecture, photos </a:t>
            </a:r>
          </a:p>
          <a:p>
            <a:r>
              <a:rPr lang="en-US" i="1" smtClean="0"/>
              <a:t>Time allowed:  5 minutes</a:t>
            </a:r>
            <a:endParaRPr lang="en-US" b="1" smtClean="0"/>
          </a:p>
          <a:p>
            <a:r>
              <a:rPr lang="en-US" b="1" smtClean="0"/>
              <a:t>***Instructors’ Note:  </a:t>
            </a:r>
            <a:r>
              <a:rPr lang="en-US" smtClean="0"/>
              <a:t>Describe this case to illustrate a physical abuse case.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bg1"/>
                </a:solidFill>
                <a:latin typeface="Arial" charset="0"/>
              </a:defRPr>
            </a:lvl1pPr>
            <a:lvl2pPr marL="742950" indent="-285750" eaLnBrk="0" hangingPunct="0">
              <a:defRPr sz="2000">
                <a:solidFill>
                  <a:schemeClr val="bg1"/>
                </a:solidFill>
                <a:latin typeface="Arial" charset="0"/>
              </a:defRPr>
            </a:lvl2pPr>
            <a:lvl3pPr marL="1143000" indent="-228600" eaLnBrk="0" hangingPunct="0">
              <a:defRPr sz="2000">
                <a:solidFill>
                  <a:schemeClr val="bg1"/>
                </a:solidFill>
                <a:latin typeface="Arial" charset="0"/>
              </a:defRPr>
            </a:lvl3pPr>
            <a:lvl4pPr marL="1600200" indent="-228600" eaLnBrk="0" hangingPunct="0">
              <a:defRPr sz="2000">
                <a:solidFill>
                  <a:schemeClr val="bg1"/>
                </a:solidFill>
                <a:latin typeface="Arial" charset="0"/>
              </a:defRPr>
            </a:lvl4pPr>
            <a:lvl5pPr marL="2057400" indent="-228600" eaLnBrk="0" hangingPunct="0">
              <a:defRPr sz="2000">
                <a:solidFill>
                  <a:schemeClr val="bg1"/>
                </a:solidFill>
                <a:latin typeface="Arial" charset="0"/>
              </a:defRPr>
            </a:lvl5pPr>
            <a:lvl6pPr marL="2514600" indent="-228600" eaLnBrk="0" fontAlgn="base" hangingPunct="0">
              <a:spcBef>
                <a:spcPct val="0"/>
              </a:spcBef>
              <a:spcAft>
                <a:spcPct val="0"/>
              </a:spcAft>
              <a:defRPr sz="2000">
                <a:solidFill>
                  <a:schemeClr val="bg1"/>
                </a:solidFill>
                <a:latin typeface="Arial" charset="0"/>
              </a:defRPr>
            </a:lvl6pPr>
            <a:lvl7pPr marL="2971800" indent="-228600" eaLnBrk="0" fontAlgn="base" hangingPunct="0">
              <a:spcBef>
                <a:spcPct val="0"/>
              </a:spcBef>
              <a:spcAft>
                <a:spcPct val="0"/>
              </a:spcAft>
              <a:defRPr sz="2000">
                <a:solidFill>
                  <a:schemeClr val="bg1"/>
                </a:solidFill>
                <a:latin typeface="Arial" charset="0"/>
              </a:defRPr>
            </a:lvl7pPr>
            <a:lvl8pPr marL="3429000" indent="-228600" eaLnBrk="0" fontAlgn="base" hangingPunct="0">
              <a:spcBef>
                <a:spcPct val="0"/>
              </a:spcBef>
              <a:spcAft>
                <a:spcPct val="0"/>
              </a:spcAft>
              <a:defRPr sz="2000">
                <a:solidFill>
                  <a:schemeClr val="bg1"/>
                </a:solidFill>
                <a:latin typeface="Arial" charset="0"/>
              </a:defRPr>
            </a:lvl8pPr>
            <a:lvl9pPr marL="3886200" indent="-228600" eaLnBrk="0" fontAlgn="base" hangingPunct="0">
              <a:spcBef>
                <a:spcPct val="0"/>
              </a:spcBef>
              <a:spcAft>
                <a:spcPct val="0"/>
              </a:spcAft>
              <a:defRPr sz="2000">
                <a:solidFill>
                  <a:schemeClr val="bg1"/>
                </a:solidFill>
                <a:latin typeface="Arial" charset="0"/>
              </a:defRPr>
            </a:lvl9pPr>
          </a:lstStyle>
          <a:p>
            <a:pPr eaLnBrk="1" hangingPunct="1"/>
            <a:r>
              <a:rPr lang="en-US" sz="1200">
                <a:solidFill>
                  <a:prstClr val="black"/>
                </a:solidFill>
              </a:rPr>
              <a:t>5.</a:t>
            </a:r>
            <a:fld id="{9080E04F-8EA5-4CAD-A018-9F23C5F4C4C7}" type="slidenum">
              <a:rPr lang="en-US" sz="1200">
                <a:solidFill>
                  <a:prstClr val="black"/>
                </a:solidFill>
              </a:rPr>
              <a:pPr eaLnBrk="1" hangingPunct="1"/>
              <a:t>18</a:t>
            </a:fld>
            <a:endParaRPr lang="en-US" sz="1200">
              <a:solidFill>
                <a:prstClr val="black"/>
              </a:solidFill>
            </a:endParaRPr>
          </a:p>
        </p:txBody>
      </p:sp>
      <p:sp>
        <p:nvSpPr>
          <p:cNvPr id="3277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bg1"/>
                </a:solidFill>
                <a:latin typeface="Arial" charset="0"/>
              </a:defRPr>
            </a:lvl1pPr>
            <a:lvl2pPr marL="742950" indent="-285750" eaLnBrk="0" hangingPunct="0">
              <a:defRPr sz="2000">
                <a:solidFill>
                  <a:schemeClr val="bg1"/>
                </a:solidFill>
                <a:latin typeface="Arial" charset="0"/>
              </a:defRPr>
            </a:lvl2pPr>
            <a:lvl3pPr marL="1143000" indent="-228600" eaLnBrk="0" hangingPunct="0">
              <a:defRPr sz="2000">
                <a:solidFill>
                  <a:schemeClr val="bg1"/>
                </a:solidFill>
                <a:latin typeface="Arial" charset="0"/>
              </a:defRPr>
            </a:lvl3pPr>
            <a:lvl4pPr marL="1600200" indent="-228600" eaLnBrk="0" hangingPunct="0">
              <a:defRPr sz="2000">
                <a:solidFill>
                  <a:schemeClr val="bg1"/>
                </a:solidFill>
                <a:latin typeface="Arial" charset="0"/>
              </a:defRPr>
            </a:lvl4pPr>
            <a:lvl5pPr marL="2057400" indent="-228600" eaLnBrk="0" hangingPunct="0">
              <a:defRPr sz="2000">
                <a:solidFill>
                  <a:schemeClr val="bg1"/>
                </a:solidFill>
                <a:latin typeface="Arial" charset="0"/>
              </a:defRPr>
            </a:lvl5pPr>
            <a:lvl6pPr marL="2514600" indent="-228600" eaLnBrk="0" fontAlgn="base" hangingPunct="0">
              <a:spcBef>
                <a:spcPct val="0"/>
              </a:spcBef>
              <a:spcAft>
                <a:spcPct val="0"/>
              </a:spcAft>
              <a:defRPr sz="2000">
                <a:solidFill>
                  <a:schemeClr val="bg1"/>
                </a:solidFill>
                <a:latin typeface="Arial" charset="0"/>
              </a:defRPr>
            </a:lvl6pPr>
            <a:lvl7pPr marL="2971800" indent="-228600" eaLnBrk="0" fontAlgn="base" hangingPunct="0">
              <a:spcBef>
                <a:spcPct val="0"/>
              </a:spcBef>
              <a:spcAft>
                <a:spcPct val="0"/>
              </a:spcAft>
              <a:defRPr sz="2000">
                <a:solidFill>
                  <a:schemeClr val="bg1"/>
                </a:solidFill>
                <a:latin typeface="Arial" charset="0"/>
              </a:defRPr>
            </a:lvl7pPr>
            <a:lvl8pPr marL="3429000" indent="-228600" eaLnBrk="0" fontAlgn="base" hangingPunct="0">
              <a:spcBef>
                <a:spcPct val="0"/>
              </a:spcBef>
              <a:spcAft>
                <a:spcPct val="0"/>
              </a:spcAft>
              <a:defRPr sz="2000">
                <a:solidFill>
                  <a:schemeClr val="bg1"/>
                </a:solidFill>
                <a:latin typeface="Arial" charset="0"/>
              </a:defRPr>
            </a:lvl8pPr>
            <a:lvl9pPr marL="3886200" indent="-228600" eaLnBrk="0" fontAlgn="base" hangingPunct="0">
              <a:spcBef>
                <a:spcPct val="0"/>
              </a:spcBef>
              <a:spcAft>
                <a:spcPct val="0"/>
              </a:spcAft>
              <a:defRPr sz="2000">
                <a:solidFill>
                  <a:schemeClr val="bg1"/>
                </a:solidFill>
                <a:latin typeface="Arial" charset="0"/>
              </a:defRPr>
            </a:lvl9pPr>
          </a:lstStyle>
          <a:p>
            <a:pPr eaLnBrk="1" hangingPunct="1"/>
            <a:r>
              <a:rPr lang="en-US" sz="1200">
                <a:solidFill>
                  <a:prstClr val="black"/>
                </a:solidFill>
              </a:rPr>
              <a:t> Physical Abuse</a:t>
            </a:r>
          </a:p>
        </p:txBody>
      </p:sp>
      <p:sp>
        <p:nvSpPr>
          <p:cNvPr id="32772" name="Rectangle 2"/>
          <p:cNvSpPr>
            <a:spLocks noGrp="1" noRot="1" noChangeAspect="1" noChangeArrowheads="1" noTextEdit="1"/>
          </p:cNvSpPr>
          <p:nvPr>
            <p:ph type="sldImg"/>
          </p:nvPr>
        </p:nvSpPr>
        <p:spPr>
          <a:ln/>
        </p:spPr>
      </p:sp>
      <p:sp>
        <p:nvSpPr>
          <p:cNvPr id="3277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Perpetrator</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bg1"/>
                </a:solidFill>
                <a:latin typeface="Arial" charset="0"/>
              </a:defRPr>
            </a:lvl1pPr>
            <a:lvl2pPr marL="742950" indent="-285750" eaLnBrk="0" hangingPunct="0">
              <a:defRPr sz="2000">
                <a:solidFill>
                  <a:schemeClr val="bg1"/>
                </a:solidFill>
                <a:latin typeface="Arial" charset="0"/>
              </a:defRPr>
            </a:lvl2pPr>
            <a:lvl3pPr marL="1143000" indent="-228600" eaLnBrk="0" hangingPunct="0">
              <a:defRPr sz="2000">
                <a:solidFill>
                  <a:schemeClr val="bg1"/>
                </a:solidFill>
                <a:latin typeface="Arial" charset="0"/>
              </a:defRPr>
            </a:lvl3pPr>
            <a:lvl4pPr marL="1600200" indent="-228600" eaLnBrk="0" hangingPunct="0">
              <a:defRPr sz="2000">
                <a:solidFill>
                  <a:schemeClr val="bg1"/>
                </a:solidFill>
                <a:latin typeface="Arial" charset="0"/>
              </a:defRPr>
            </a:lvl4pPr>
            <a:lvl5pPr marL="2057400" indent="-228600" eaLnBrk="0" hangingPunct="0">
              <a:defRPr sz="2000">
                <a:solidFill>
                  <a:schemeClr val="bg1"/>
                </a:solidFill>
                <a:latin typeface="Arial" charset="0"/>
              </a:defRPr>
            </a:lvl5pPr>
            <a:lvl6pPr marL="2514600" indent="-228600" eaLnBrk="0" fontAlgn="base" hangingPunct="0">
              <a:spcBef>
                <a:spcPct val="0"/>
              </a:spcBef>
              <a:spcAft>
                <a:spcPct val="0"/>
              </a:spcAft>
              <a:defRPr sz="2000">
                <a:solidFill>
                  <a:schemeClr val="bg1"/>
                </a:solidFill>
                <a:latin typeface="Arial" charset="0"/>
              </a:defRPr>
            </a:lvl6pPr>
            <a:lvl7pPr marL="2971800" indent="-228600" eaLnBrk="0" fontAlgn="base" hangingPunct="0">
              <a:spcBef>
                <a:spcPct val="0"/>
              </a:spcBef>
              <a:spcAft>
                <a:spcPct val="0"/>
              </a:spcAft>
              <a:defRPr sz="2000">
                <a:solidFill>
                  <a:schemeClr val="bg1"/>
                </a:solidFill>
                <a:latin typeface="Arial" charset="0"/>
              </a:defRPr>
            </a:lvl7pPr>
            <a:lvl8pPr marL="3429000" indent="-228600" eaLnBrk="0" fontAlgn="base" hangingPunct="0">
              <a:spcBef>
                <a:spcPct val="0"/>
              </a:spcBef>
              <a:spcAft>
                <a:spcPct val="0"/>
              </a:spcAft>
              <a:defRPr sz="2000">
                <a:solidFill>
                  <a:schemeClr val="bg1"/>
                </a:solidFill>
                <a:latin typeface="Arial" charset="0"/>
              </a:defRPr>
            </a:lvl8pPr>
            <a:lvl9pPr marL="3886200" indent="-228600" eaLnBrk="0" fontAlgn="base" hangingPunct="0">
              <a:spcBef>
                <a:spcPct val="0"/>
              </a:spcBef>
              <a:spcAft>
                <a:spcPct val="0"/>
              </a:spcAft>
              <a:defRPr sz="2000">
                <a:solidFill>
                  <a:schemeClr val="bg1"/>
                </a:solidFill>
                <a:latin typeface="Arial" charset="0"/>
              </a:defRPr>
            </a:lvl9pPr>
          </a:lstStyle>
          <a:p>
            <a:pPr eaLnBrk="1" hangingPunct="1"/>
            <a:r>
              <a:rPr lang="en-US" sz="1200">
                <a:solidFill>
                  <a:prstClr val="black"/>
                </a:solidFill>
              </a:rPr>
              <a:t>5.</a:t>
            </a:r>
            <a:fld id="{7910262C-0012-419E-A11B-72A5B518790A}" type="slidenum">
              <a:rPr lang="en-US" sz="1200">
                <a:solidFill>
                  <a:prstClr val="black"/>
                </a:solidFill>
              </a:rPr>
              <a:pPr eaLnBrk="1" hangingPunct="1"/>
              <a:t>19</a:t>
            </a:fld>
            <a:endParaRPr lang="en-US" sz="1200">
              <a:solidFill>
                <a:prstClr val="black"/>
              </a:solidFill>
            </a:endParaRPr>
          </a:p>
        </p:txBody>
      </p:sp>
      <p:sp>
        <p:nvSpPr>
          <p:cNvPr id="33795"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bg1"/>
                </a:solidFill>
                <a:latin typeface="Arial" charset="0"/>
              </a:defRPr>
            </a:lvl1pPr>
            <a:lvl2pPr marL="742950" indent="-285750" eaLnBrk="0" hangingPunct="0">
              <a:defRPr sz="2000">
                <a:solidFill>
                  <a:schemeClr val="bg1"/>
                </a:solidFill>
                <a:latin typeface="Arial" charset="0"/>
              </a:defRPr>
            </a:lvl2pPr>
            <a:lvl3pPr marL="1143000" indent="-228600" eaLnBrk="0" hangingPunct="0">
              <a:defRPr sz="2000">
                <a:solidFill>
                  <a:schemeClr val="bg1"/>
                </a:solidFill>
                <a:latin typeface="Arial" charset="0"/>
              </a:defRPr>
            </a:lvl3pPr>
            <a:lvl4pPr marL="1600200" indent="-228600" eaLnBrk="0" hangingPunct="0">
              <a:defRPr sz="2000">
                <a:solidFill>
                  <a:schemeClr val="bg1"/>
                </a:solidFill>
                <a:latin typeface="Arial" charset="0"/>
              </a:defRPr>
            </a:lvl4pPr>
            <a:lvl5pPr marL="2057400" indent="-228600" eaLnBrk="0" hangingPunct="0">
              <a:defRPr sz="2000">
                <a:solidFill>
                  <a:schemeClr val="bg1"/>
                </a:solidFill>
                <a:latin typeface="Arial" charset="0"/>
              </a:defRPr>
            </a:lvl5pPr>
            <a:lvl6pPr marL="2514600" indent="-228600" eaLnBrk="0" fontAlgn="base" hangingPunct="0">
              <a:spcBef>
                <a:spcPct val="0"/>
              </a:spcBef>
              <a:spcAft>
                <a:spcPct val="0"/>
              </a:spcAft>
              <a:defRPr sz="2000">
                <a:solidFill>
                  <a:schemeClr val="bg1"/>
                </a:solidFill>
                <a:latin typeface="Arial" charset="0"/>
              </a:defRPr>
            </a:lvl6pPr>
            <a:lvl7pPr marL="2971800" indent="-228600" eaLnBrk="0" fontAlgn="base" hangingPunct="0">
              <a:spcBef>
                <a:spcPct val="0"/>
              </a:spcBef>
              <a:spcAft>
                <a:spcPct val="0"/>
              </a:spcAft>
              <a:defRPr sz="2000">
                <a:solidFill>
                  <a:schemeClr val="bg1"/>
                </a:solidFill>
                <a:latin typeface="Arial" charset="0"/>
              </a:defRPr>
            </a:lvl7pPr>
            <a:lvl8pPr marL="3429000" indent="-228600" eaLnBrk="0" fontAlgn="base" hangingPunct="0">
              <a:spcBef>
                <a:spcPct val="0"/>
              </a:spcBef>
              <a:spcAft>
                <a:spcPct val="0"/>
              </a:spcAft>
              <a:defRPr sz="2000">
                <a:solidFill>
                  <a:schemeClr val="bg1"/>
                </a:solidFill>
                <a:latin typeface="Arial" charset="0"/>
              </a:defRPr>
            </a:lvl8pPr>
            <a:lvl9pPr marL="3886200" indent="-228600" eaLnBrk="0" fontAlgn="base" hangingPunct="0">
              <a:spcBef>
                <a:spcPct val="0"/>
              </a:spcBef>
              <a:spcAft>
                <a:spcPct val="0"/>
              </a:spcAft>
              <a:defRPr sz="2000">
                <a:solidFill>
                  <a:schemeClr val="bg1"/>
                </a:solidFill>
                <a:latin typeface="Arial" charset="0"/>
              </a:defRPr>
            </a:lvl9pPr>
          </a:lstStyle>
          <a:p>
            <a:pPr eaLnBrk="1" hangingPunct="1"/>
            <a:r>
              <a:rPr lang="en-US" sz="1200">
                <a:solidFill>
                  <a:prstClr val="black"/>
                </a:solidFill>
              </a:rPr>
              <a:t> Physical Abuse</a:t>
            </a:r>
          </a:p>
        </p:txBody>
      </p:sp>
      <p:sp>
        <p:nvSpPr>
          <p:cNvPr id="33796" name="Rectangle 2"/>
          <p:cNvSpPr>
            <a:spLocks noGrp="1" noRot="1" noChangeAspect="1" noChangeArrowheads="1" noTextEdit="1"/>
          </p:cNvSpPr>
          <p:nvPr>
            <p:ph type="sldImg"/>
          </p:nvPr>
        </p:nvSpPr>
        <p:spPr>
          <a:ln/>
        </p:spPr>
      </p:sp>
      <p:sp>
        <p:nvSpPr>
          <p:cNvPr id="3379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Victim</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bg1"/>
                </a:solidFill>
                <a:latin typeface="Arial" charset="0"/>
              </a:defRPr>
            </a:lvl1pPr>
            <a:lvl2pPr marL="742950" indent="-285750" eaLnBrk="0" hangingPunct="0">
              <a:defRPr sz="2000">
                <a:solidFill>
                  <a:schemeClr val="bg1"/>
                </a:solidFill>
                <a:latin typeface="Arial" charset="0"/>
              </a:defRPr>
            </a:lvl2pPr>
            <a:lvl3pPr marL="1143000" indent="-228600" eaLnBrk="0" hangingPunct="0">
              <a:defRPr sz="2000">
                <a:solidFill>
                  <a:schemeClr val="bg1"/>
                </a:solidFill>
                <a:latin typeface="Arial" charset="0"/>
              </a:defRPr>
            </a:lvl3pPr>
            <a:lvl4pPr marL="1600200" indent="-228600" eaLnBrk="0" hangingPunct="0">
              <a:defRPr sz="2000">
                <a:solidFill>
                  <a:schemeClr val="bg1"/>
                </a:solidFill>
                <a:latin typeface="Arial" charset="0"/>
              </a:defRPr>
            </a:lvl4pPr>
            <a:lvl5pPr marL="2057400" indent="-228600" eaLnBrk="0" hangingPunct="0">
              <a:defRPr sz="2000">
                <a:solidFill>
                  <a:schemeClr val="bg1"/>
                </a:solidFill>
                <a:latin typeface="Arial" charset="0"/>
              </a:defRPr>
            </a:lvl5pPr>
            <a:lvl6pPr marL="2514600" indent="-228600" eaLnBrk="0" fontAlgn="base" hangingPunct="0">
              <a:spcBef>
                <a:spcPct val="0"/>
              </a:spcBef>
              <a:spcAft>
                <a:spcPct val="0"/>
              </a:spcAft>
              <a:defRPr sz="2000">
                <a:solidFill>
                  <a:schemeClr val="bg1"/>
                </a:solidFill>
                <a:latin typeface="Arial" charset="0"/>
              </a:defRPr>
            </a:lvl6pPr>
            <a:lvl7pPr marL="2971800" indent="-228600" eaLnBrk="0" fontAlgn="base" hangingPunct="0">
              <a:spcBef>
                <a:spcPct val="0"/>
              </a:spcBef>
              <a:spcAft>
                <a:spcPct val="0"/>
              </a:spcAft>
              <a:defRPr sz="2000">
                <a:solidFill>
                  <a:schemeClr val="bg1"/>
                </a:solidFill>
                <a:latin typeface="Arial" charset="0"/>
              </a:defRPr>
            </a:lvl7pPr>
            <a:lvl8pPr marL="3429000" indent="-228600" eaLnBrk="0" fontAlgn="base" hangingPunct="0">
              <a:spcBef>
                <a:spcPct val="0"/>
              </a:spcBef>
              <a:spcAft>
                <a:spcPct val="0"/>
              </a:spcAft>
              <a:defRPr sz="2000">
                <a:solidFill>
                  <a:schemeClr val="bg1"/>
                </a:solidFill>
                <a:latin typeface="Arial" charset="0"/>
              </a:defRPr>
            </a:lvl8pPr>
            <a:lvl9pPr marL="3886200" indent="-228600" eaLnBrk="0" fontAlgn="base" hangingPunct="0">
              <a:spcBef>
                <a:spcPct val="0"/>
              </a:spcBef>
              <a:spcAft>
                <a:spcPct val="0"/>
              </a:spcAft>
              <a:defRPr sz="2000">
                <a:solidFill>
                  <a:schemeClr val="bg1"/>
                </a:solidFill>
                <a:latin typeface="Arial" charset="0"/>
              </a:defRPr>
            </a:lvl9pPr>
          </a:lstStyle>
          <a:p>
            <a:pPr eaLnBrk="1" hangingPunct="1"/>
            <a:r>
              <a:rPr lang="en-US" sz="1200">
                <a:solidFill>
                  <a:prstClr val="black"/>
                </a:solidFill>
              </a:rPr>
              <a:t>5.</a:t>
            </a:r>
            <a:fld id="{16ADADB7-FC2C-4D10-8631-6088A1D8D4E5}" type="slidenum">
              <a:rPr lang="en-US" sz="1200">
                <a:solidFill>
                  <a:prstClr val="black"/>
                </a:solidFill>
              </a:rPr>
              <a:pPr eaLnBrk="1" hangingPunct="1"/>
              <a:t>20</a:t>
            </a:fld>
            <a:endParaRPr lang="en-US" sz="1200">
              <a:solidFill>
                <a:prstClr val="black"/>
              </a:solidFill>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 bullets below describe this King County, WA case in more detail.</a:t>
            </a:r>
          </a:p>
          <a:p>
            <a:r>
              <a:rPr lang="en-US" smtClean="0"/>
              <a:t>Neighbors call 911 after finding a couple lying on the floor and covered with blood.  This is the older man (photo).  Given his appearance, the initial assumption was that he was the victim.  </a:t>
            </a:r>
          </a:p>
          <a:p>
            <a:r>
              <a:rPr lang="en-US" smtClean="0"/>
              <a:t>During the investigation officers learn that the husband is angry with his wife because he claims she did not sort his pills correctly.  </a:t>
            </a:r>
          </a:p>
          <a:p>
            <a:r>
              <a:rPr lang="en-US" smtClean="0"/>
              <a:t>The husband repeatedly hit his wife with a one and a half-inch lead pipe and a cordless phone.</a:t>
            </a:r>
          </a:p>
          <a:p>
            <a:r>
              <a:rPr lang="en-US" smtClean="0"/>
              <a:t>This perpetrator claimed that if he killed his wife he would “not have to worry about anything from her.”</a:t>
            </a:r>
          </a:p>
          <a:p>
            <a:r>
              <a:rPr lang="en-US" smtClean="0"/>
              <a:t>She survived; he went to jail.</a:t>
            </a:r>
          </a:p>
          <a:p>
            <a:r>
              <a:rPr lang="en-US" smtClean="0"/>
              <a:t>Three photos accompany this case example:  one of a man (perp in a wheelchair); one of the victim’s face; and one of the weapon (a lead pipe).  The mace in the photo was not used in the attack.</a:t>
            </a:r>
            <a:endParaRPr lang="en-US" b="1" smtClean="0"/>
          </a:p>
          <a:p>
            <a:r>
              <a:rPr lang="en-US" b="1" smtClean="0"/>
              <a:t>***Instructor’s Note: </a:t>
            </a:r>
            <a:r>
              <a:rPr lang="en-US" smtClean="0"/>
              <a:t>Additional information is available in Appendix A.</a:t>
            </a:r>
            <a:endParaRPr lang="en-US" b="1" smtClean="0"/>
          </a:p>
          <a:p>
            <a:endParaRPr lang="en-US" smtClean="0"/>
          </a:p>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bg1"/>
                </a:solidFill>
                <a:latin typeface="Arial" charset="0"/>
              </a:defRPr>
            </a:lvl1pPr>
            <a:lvl2pPr marL="742950" indent="-285750" eaLnBrk="0" hangingPunct="0">
              <a:defRPr sz="2000">
                <a:solidFill>
                  <a:schemeClr val="bg1"/>
                </a:solidFill>
                <a:latin typeface="Arial" charset="0"/>
              </a:defRPr>
            </a:lvl2pPr>
            <a:lvl3pPr marL="1143000" indent="-228600" eaLnBrk="0" hangingPunct="0">
              <a:defRPr sz="2000">
                <a:solidFill>
                  <a:schemeClr val="bg1"/>
                </a:solidFill>
                <a:latin typeface="Arial" charset="0"/>
              </a:defRPr>
            </a:lvl3pPr>
            <a:lvl4pPr marL="1600200" indent="-228600" eaLnBrk="0" hangingPunct="0">
              <a:defRPr sz="2000">
                <a:solidFill>
                  <a:schemeClr val="bg1"/>
                </a:solidFill>
                <a:latin typeface="Arial" charset="0"/>
              </a:defRPr>
            </a:lvl4pPr>
            <a:lvl5pPr marL="2057400" indent="-228600" eaLnBrk="0" hangingPunct="0">
              <a:defRPr sz="2000">
                <a:solidFill>
                  <a:schemeClr val="bg1"/>
                </a:solidFill>
                <a:latin typeface="Arial" charset="0"/>
              </a:defRPr>
            </a:lvl5pPr>
            <a:lvl6pPr marL="2514600" indent="-228600" eaLnBrk="0" fontAlgn="base" hangingPunct="0">
              <a:spcBef>
                <a:spcPct val="0"/>
              </a:spcBef>
              <a:spcAft>
                <a:spcPct val="0"/>
              </a:spcAft>
              <a:defRPr sz="2000">
                <a:solidFill>
                  <a:schemeClr val="bg1"/>
                </a:solidFill>
                <a:latin typeface="Arial" charset="0"/>
              </a:defRPr>
            </a:lvl6pPr>
            <a:lvl7pPr marL="2971800" indent="-228600" eaLnBrk="0" fontAlgn="base" hangingPunct="0">
              <a:spcBef>
                <a:spcPct val="0"/>
              </a:spcBef>
              <a:spcAft>
                <a:spcPct val="0"/>
              </a:spcAft>
              <a:defRPr sz="2000">
                <a:solidFill>
                  <a:schemeClr val="bg1"/>
                </a:solidFill>
                <a:latin typeface="Arial" charset="0"/>
              </a:defRPr>
            </a:lvl7pPr>
            <a:lvl8pPr marL="3429000" indent="-228600" eaLnBrk="0" fontAlgn="base" hangingPunct="0">
              <a:spcBef>
                <a:spcPct val="0"/>
              </a:spcBef>
              <a:spcAft>
                <a:spcPct val="0"/>
              </a:spcAft>
              <a:defRPr sz="2000">
                <a:solidFill>
                  <a:schemeClr val="bg1"/>
                </a:solidFill>
                <a:latin typeface="Arial" charset="0"/>
              </a:defRPr>
            </a:lvl8pPr>
            <a:lvl9pPr marL="3886200" indent="-228600" eaLnBrk="0" fontAlgn="base" hangingPunct="0">
              <a:spcBef>
                <a:spcPct val="0"/>
              </a:spcBef>
              <a:spcAft>
                <a:spcPct val="0"/>
              </a:spcAft>
              <a:defRPr sz="2000">
                <a:solidFill>
                  <a:schemeClr val="bg1"/>
                </a:solidFill>
                <a:latin typeface="Arial" charset="0"/>
              </a:defRPr>
            </a:lvl9pPr>
          </a:lstStyle>
          <a:p>
            <a:pPr eaLnBrk="1" hangingPunct="1"/>
            <a:r>
              <a:rPr lang="en-US" sz="1200">
                <a:solidFill>
                  <a:prstClr val="black"/>
                </a:solidFill>
              </a:rPr>
              <a:t>5.</a:t>
            </a:r>
            <a:fld id="{ED1AAE85-51D2-428D-8901-D04EBDE5A246}" type="slidenum">
              <a:rPr lang="en-US" sz="1200">
                <a:solidFill>
                  <a:prstClr val="black"/>
                </a:solidFill>
              </a:rPr>
              <a:pPr eaLnBrk="1" hangingPunct="1"/>
              <a:t>21</a:t>
            </a:fld>
            <a:endParaRPr lang="en-US" sz="1200">
              <a:solidFill>
                <a:prstClr val="black"/>
              </a:solidFill>
            </a:endParaRPr>
          </a:p>
        </p:txBody>
      </p:sp>
      <p:sp>
        <p:nvSpPr>
          <p:cNvPr id="36867"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bg1"/>
                </a:solidFill>
                <a:latin typeface="Arial" charset="0"/>
              </a:defRPr>
            </a:lvl1pPr>
            <a:lvl2pPr marL="742950" indent="-285750" eaLnBrk="0" hangingPunct="0">
              <a:defRPr sz="2000">
                <a:solidFill>
                  <a:schemeClr val="bg1"/>
                </a:solidFill>
                <a:latin typeface="Arial" charset="0"/>
              </a:defRPr>
            </a:lvl2pPr>
            <a:lvl3pPr marL="1143000" indent="-228600" eaLnBrk="0" hangingPunct="0">
              <a:defRPr sz="2000">
                <a:solidFill>
                  <a:schemeClr val="bg1"/>
                </a:solidFill>
                <a:latin typeface="Arial" charset="0"/>
              </a:defRPr>
            </a:lvl3pPr>
            <a:lvl4pPr marL="1600200" indent="-228600" eaLnBrk="0" hangingPunct="0">
              <a:defRPr sz="2000">
                <a:solidFill>
                  <a:schemeClr val="bg1"/>
                </a:solidFill>
                <a:latin typeface="Arial" charset="0"/>
              </a:defRPr>
            </a:lvl4pPr>
            <a:lvl5pPr marL="2057400" indent="-228600" eaLnBrk="0" hangingPunct="0">
              <a:defRPr sz="2000">
                <a:solidFill>
                  <a:schemeClr val="bg1"/>
                </a:solidFill>
                <a:latin typeface="Arial" charset="0"/>
              </a:defRPr>
            </a:lvl5pPr>
            <a:lvl6pPr marL="2514600" indent="-228600" eaLnBrk="0" fontAlgn="base" hangingPunct="0">
              <a:spcBef>
                <a:spcPct val="0"/>
              </a:spcBef>
              <a:spcAft>
                <a:spcPct val="0"/>
              </a:spcAft>
              <a:defRPr sz="2000">
                <a:solidFill>
                  <a:schemeClr val="bg1"/>
                </a:solidFill>
                <a:latin typeface="Arial" charset="0"/>
              </a:defRPr>
            </a:lvl6pPr>
            <a:lvl7pPr marL="2971800" indent="-228600" eaLnBrk="0" fontAlgn="base" hangingPunct="0">
              <a:spcBef>
                <a:spcPct val="0"/>
              </a:spcBef>
              <a:spcAft>
                <a:spcPct val="0"/>
              </a:spcAft>
              <a:defRPr sz="2000">
                <a:solidFill>
                  <a:schemeClr val="bg1"/>
                </a:solidFill>
                <a:latin typeface="Arial" charset="0"/>
              </a:defRPr>
            </a:lvl7pPr>
            <a:lvl8pPr marL="3429000" indent="-228600" eaLnBrk="0" fontAlgn="base" hangingPunct="0">
              <a:spcBef>
                <a:spcPct val="0"/>
              </a:spcBef>
              <a:spcAft>
                <a:spcPct val="0"/>
              </a:spcAft>
              <a:defRPr sz="2000">
                <a:solidFill>
                  <a:schemeClr val="bg1"/>
                </a:solidFill>
                <a:latin typeface="Arial" charset="0"/>
              </a:defRPr>
            </a:lvl8pPr>
            <a:lvl9pPr marL="3886200" indent="-228600" eaLnBrk="0" fontAlgn="base" hangingPunct="0">
              <a:spcBef>
                <a:spcPct val="0"/>
              </a:spcBef>
              <a:spcAft>
                <a:spcPct val="0"/>
              </a:spcAft>
              <a:defRPr sz="2000">
                <a:solidFill>
                  <a:schemeClr val="bg1"/>
                </a:solidFill>
                <a:latin typeface="Arial" charset="0"/>
              </a:defRPr>
            </a:lvl9pPr>
          </a:lstStyle>
          <a:p>
            <a:pPr eaLnBrk="1" hangingPunct="1"/>
            <a:r>
              <a:rPr lang="en-US" sz="1200">
                <a:solidFill>
                  <a:prstClr val="black"/>
                </a:solidFill>
              </a:rPr>
              <a:t> Physical Abuse</a:t>
            </a:r>
          </a:p>
        </p:txBody>
      </p:sp>
      <p:sp>
        <p:nvSpPr>
          <p:cNvPr id="36868" name="Rectangle 2"/>
          <p:cNvSpPr>
            <a:spLocks noGrp="1" noRot="1" noChangeAspect="1" noChangeArrowheads="1" noTextEdit="1"/>
          </p:cNvSpPr>
          <p:nvPr>
            <p:ph type="sldImg"/>
          </p:nvPr>
        </p:nvSpPr>
        <p:spPr>
          <a:ln/>
        </p:spPr>
      </p:sp>
      <p:sp>
        <p:nvSpPr>
          <p:cNvPr id="36869" name="Rectangle 3"/>
          <p:cNvSpPr>
            <a:spLocks noGrp="1" noChangeArrowheads="1"/>
          </p:cNvSpPr>
          <p:nvPr>
            <p:ph type="body" idx="1"/>
          </p:nvPr>
        </p:nvSpPr>
        <p:spPr>
          <a:xfrm>
            <a:off x="685800" y="4344025"/>
            <a:ext cx="5791200" cy="435027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UNIQUE ASPECTS OF ELDER PHYSICAL ABUSE, BRUISING &amp; STRANGULATION</a:t>
            </a:r>
          </a:p>
          <a:p>
            <a:r>
              <a:rPr lang="en-US" smtClean="0"/>
              <a:t>Trainers:  law enforcement, prosecutor</a:t>
            </a:r>
          </a:p>
          <a:p>
            <a:r>
              <a:rPr lang="en-US" smtClean="0"/>
              <a:t>Slides: 5.10 - 5.15</a:t>
            </a:r>
          </a:p>
          <a:p>
            <a:r>
              <a:rPr lang="en-US" smtClean="0"/>
              <a:t>Method:  lecture, photo</a:t>
            </a:r>
          </a:p>
          <a:p>
            <a:r>
              <a:rPr lang="en-US" smtClean="0"/>
              <a:t>Time allowed:  10 minutes</a:t>
            </a:r>
          </a:p>
          <a:p>
            <a:r>
              <a:rPr lang="en-US" smtClean="0"/>
              <a:t>Unique Types of Physical Abuse</a:t>
            </a:r>
          </a:p>
          <a:p>
            <a:r>
              <a:rPr lang="en-US" smtClean="0"/>
              <a:t>In addition to traditional types of physical abuse (hitting, slapping), elder abuse may also include:</a:t>
            </a:r>
          </a:p>
          <a:p>
            <a:r>
              <a:rPr lang="en-US" smtClean="0"/>
              <a:t>Overmedicating</a:t>
            </a:r>
          </a:p>
          <a:p>
            <a:r>
              <a:rPr lang="en-US" smtClean="0"/>
              <a:t>Force feeding</a:t>
            </a:r>
            <a:br>
              <a:rPr lang="en-US" smtClean="0"/>
            </a:br>
            <a:r>
              <a:rPr lang="en-US" smtClean="0"/>
              <a:t>Restraining</a:t>
            </a:r>
          </a:p>
          <a:p>
            <a:r>
              <a:rPr lang="en-US" smtClean="0"/>
              <a:t>Smothering</a:t>
            </a:r>
          </a:p>
          <a:p>
            <a:endParaRPr lang="en-US" smtClean="0"/>
          </a:p>
          <a:p>
            <a:r>
              <a:rPr lang="en-US" smtClean="0"/>
              <a:t>See indicators in the Instructor’s Mnual.</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bg1"/>
                </a:solidFill>
                <a:latin typeface="Arial" charset="0"/>
              </a:defRPr>
            </a:lvl1pPr>
            <a:lvl2pPr marL="742950" indent="-285750" defTabSz="931863" eaLnBrk="0" hangingPunct="0">
              <a:defRPr>
                <a:solidFill>
                  <a:schemeClr val="bg1"/>
                </a:solidFill>
                <a:latin typeface="Arial" charset="0"/>
              </a:defRPr>
            </a:lvl2pPr>
            <a:lvl3pPr marL="1143000" indent="-228600" defTabSz="931863" eaLnBrk="0" hangingPunct="0">
              <a:defRPr>
                <a:solidFill>
                  <a:schemeClr val="bg1"/>
                </a:solidFill>
                <a:latin typeface="Arial" charset="0"/>
              </a:defRPr>
            </a:lvl3pPr>
            <a:lvl4pPr marL="1600200" indent="-228600" defTabSz="931863" eaLnBrk="0" hangingPunct="0">
              <a:defRPr>
                <a:solidFill>
                  <a:schemeClr val="bg1"/>
                </a:solidFill>
                <a:latin typeface="Arial" charset="0"/>
              </a:defRPr>
            </a:lvl4pPr>
            <a:lvl5pPr marL="2057400" indent="-228600" defTabSz="931863" eaLnBrk="0" hangingPunct="0">
              <a:defRPr>
                <a:solidFill>
                  <a:schemeClr val="bg1"/>
                </a:solidFill>
                <a:latin typeface="Arial" charset="0"/>
              </a:defRPr>
            </a:lvl5pPr>
            <a:lvl6pPr marL="2514600" indent="-228600" defTabSz="931863" eaLnBrk="0" fontAlgn="base" hangingPunct="0">
              <a:spcBef>
                <a:spcPct val="0"/>
              </a:spcBef>
              <a:spcAft>
                <a:spcPct val="0"/>
              </a:spcAft>
              <a:defRPr>
                <a:solidFill>
                  <a:schemeClr val="bg1"/>
                </a:solidFill>
                <a:latin typeface="Arial" charset="0"/>
              </a:defRPr>
            </a:lvl6pPr>
            <a:lvl7pPr marL="2971800" indent="-228600" defTabSz="931863" eaLnBrk="0" fontAlgn="base" hangingPunct="0">
              <a:spcBef>
                <a:spcPct val="0"/>
              </a:spcBef>
              <a:spcAft>
                <a:spcPct val="0"/>
              </a:spcAft>
              <a:defRPr>
                <a:solidFill>
                  <a:schemeClr val="bg1"/>
                </a:solidFill>
                <a:latin typeface="Arial" charset="0"/>
              </a:defRPr>
            </a:lvl7pPr>
            <a:lvl8pPr marL="3429000" indent="-228600" defTabSz="931863" eaLnBrk="0" fontAlgn="base" hangingPunct="0">
              <a:spcBef>
                <a:spcPct val="0"/>
              </a:spcBef>
              <a:spcAft>
                <a:spcPct val="0"/>
              </a:spcAft>
              <a:defRPr>
                <a:solidFill>
                  <a:schemeClr val="bg1"/>
                </a:solidFill>
                <a:latin typeface="Arial" charset="0"/>
              </a:defRPr>
            </a:lvl8pPr>
            <a:lvl9pPr marL="3886200" indent="-228600" defTabSz="931863" eaLnBrk="0" fontAlgn="base" hangingPunct="0">
              <a:spcBef>
                <a:spcPct val="0"/>
              </a:spcBef>
              <a:spcAft>
                <a:spcPct val="0"/>
              </a:spcAft>
              <a:defRPr>
                <a:solidFill>
                  <a:schemeClr val="bg1"/>
                </a:solidFill>
                <a:latin typeface="Arial" charset="0"/>
              </a:defRPr>
            </a:lvl9pPr>
          </a:lstStyle>
          <a:p>
            <a:pPr eaLnBrk="1" hangingPunct="1"/>
            <a:r>
              <a:rPr lang="en-US">
                <a:solidFill>
                  <a:prstClr val="black"/>
                </a:solidFill>
              </a:rPr>
              <a:t> Dynamics</a:t>
            </a:r>
          </a:p>
        </p:txBody>
      </p:sp>
      <p:sp>
        <p:nvSpPr>
          <p:cNvPr id="5325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bg1"/>
                </a:solidFill>
                <a:latin typeface="Arial" charset="0"/>
              </a:defRPr>
            </a:lvl1pPr>
            <a:lvl2pPr marL="742950" indent="-285750" defTabSz="931863" eaLnBrk="0" hangingPunct="0">
              <a:defRPr>
                <a:solidFill>
                  <a:schemeClr val="bg1"/>
                </a:solidFill>
                <a:latin typeface="Arial" charset="0"/>
              </a:defRPr>
            </a:lvl2pPr>
            <a:lvl3pPr marL="1143000" indent="-228600" defTabSz="931863" eaLnBrk="0" hangingPunct="0">
              <a:defRPr>
                <a:solidFill>
                  <a:schemeClr val="bg1"/>
                </a:solidFill>
                <a:latin typeface="Arial" charset="0"/>
              </a:defRPr>
            </a:lvl3pPr>
            <a:lvl4pPr marL="1600200" indent="-228600" defTabSz="931863" eaLnBrk="0" hangingPunct="0">
              <a:defRPr>
                <a:solidFill>
                  <a:schemeClr val="bg1"/>
                </a:solidFill>
                <a:latin typeface="Arial" charset="0"/>
              </a:defRPr>
            </a:lvl4pPr>
            <a:lvl5pPr marL="2057400" indent="-228600" defTabSz="931863" eaLnBrk="0" hangingPunct="0">
              <a:defRPr>
                <a:solidFill>
                  <a:schemeClr val="bg1"/>
                </a:solidFill>
                <a:latin typeface="Arial" charset="0"/>
              </a:defRPr>
            </a:lvl5pPr>
            <a:lvl6pPr marL="2514600" indent="-228600" defTabSz="931863" eaLnBrk="0" fontAlgn="base" hangingPunct="0">
              <a:spcBef>
                <a:spcPct val="0"/>
              </a:spcBef>
              <a:spcAft>
                <a:spcPct val="0"/>
              </a:spcAft>
              <a:defRPr>
                <a:solidFill>
                  <a:schemeClr val="bg1"/>
                </a:solidFill>
                <a:latin typeface="Arial" charset="0"/>
              </a:defRPr>
            </a:lvl6pPr>
            <a:lvl7pPr marL="2971800" indent="-228600" defTabSz="931863" eaLnBrk="0" fontAlgn="base" hangingPunct="0">
              <a:spcBef>
                <a:spcPct val="0"/>
              </a:spcBef>
              <a:spcAft>
                <a:spcPct val="0"/>
              </a:spcAft>
              <a:defRPr>
                <a:solidFill>
                  <a:schemeClr val="bg1"/>
                </a:solidFill>
                <a:latin typeface="Arial" charset="0"/>
              </a:defRPr>
            </a:lvl7pPr>
            <a:lvl8pPr marL="3429000" indent="-228600" defTabSz="931863" eaLnBrk="0" fontAlgn="base" hangingPunct="0">
              <a:spcBef>
                <a:spcPct val="0"/>
              </a:spcBef>
              <a:spcAft>
                <a:spcPct val="0"/>
              </a:spcAft>
              <a:defRPr>
                <a:solidFill>
                  <a:schemeClr val="bg1"/>
                </a:solidFill>
                <a:latin typeface="Arial" charset="0"/>
              </a:defRPr>
            </a:lvl8pPr>
            <a:lvl9pPr marL="3886200" indent="-228600" defTabSz="931863" eaLnBrk="0" fontAlgn="base" hangingPunct="0">
              <a:spcBef>
                <a:spcPct val="0"/>
              </a:spcBef>
              <a:spcAft>
                <a:spcPct val="0"/>
              </a:spcAft>
              <a:defRPr>
                <a:solidFill>
                  <a:schemeClr val="bg1"/>
                </a:solidFill>
                <a:latin typeface="Arial" charset="0"/>
              </a:defRPr>
            </a:lvl9pPr>
          </a:lstStyle>
          <a:p>
            <a:pPr eaLnBrk="1" hangingPunct="1"/>
            <a:r>
              <a:rPr lang="en-US">
                <a:solidFill>
                  <a:prstClr val="black"/>
                </a:solidFill>
              </a:rPr>
              <a:t>1.</a:t>
            </a:r>
            <a:fld id="{2E6567AE-BE1F-45CD-9C8E-AE4E3A1EE7A7}" type="slidenum">
              <a:rPr lang="en-US">
                <a:solidFill>
                  <a:prstClr val="black"/>
                </a:solidFill>
              </a:rPr>
              <a:pPr eaLnBrk="1" hangingPunct="1"/>
              <a:t>4</a:t>
            </a:fld>
            <a:endParaRPr lang="en-US">
              <a:solidFill>
                <a:prstClr val="black"/>
              </a:solidFill>
            </a:endParaRPr>
          </a:p>
        </p:txBody>
      </p:sp>
      <p:sp>
        <p:nvSpPr>
          <p:cNvPr id="53252" name="Rectangle 6"/>
          <p:cNvSpPr txBox="1">
            <a:spLocks noGrp="1" noChangeArrowheads="1"/>
          </p:cNvSpPr>
          <p:nvPr/>
        </p:nvSpPr>
        <p:spPr bwMode="auto">
          <a:xfrm>
            <a:off x="0" y="8684926"/>
            <a:ext cx="2971800"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a:solidFill>
                  <a:schemeClr val="bg1"/>
                </a:solidFill>
                <a:latin typeface="Arial" charset="0"/>
              </a:defRPr>
            </a:lvl1pPr>
            <a:lvl2pPr marL="742950" indent="-285750" defTabSz="931863" eaLnBrk="0" hangingPunct="0">
              <a:defRPr>
                <a:solidFill>
                  <a:schemeClr val="bg1"/>
                </a:solidFill>
                <a:latin typeface="Arial" charset="0"/>
              </a:defRPr>
            </a:lvl2pPr>
            <a:lvl3pPr marL="1143000" indent="-228600" defTabSz="931863" eaLnBrk="0" hangingPunct="0">
              <a:defRPr>
                <a:solidFill>
                  <a:schemeClr val="bg1"/>
                </a:solidFill>
                <a:latin typeface="Arial" charset="0"/>
              </a:defRPr>
            </a:lvl3pPr>
            <a:lvl4pPr marL="1600200" indent="-228600" defTabSz="931863" eaLnBrk="0" hangingPunct="0">
              <a:defRPr>
                <a:solidFill>
                  <a:schemeClr val="bg1"/>
                </a:solidFill>
                <a:latin typeface="Arial" charset="0"/>
              </a:defRPr>
            </a:lvl4pPr>
            <a:lvl5pPr marL="2057400" indent="-228600" defTabSz="931863" eaLnBrk="0" hangingPunct="0">
              <a:defRPr>
                <a:solidFill>
                  <a:schemeClr val="bg1"/>
                </a:solidFill>
                <a:latin typeface="Arial" charset="0"/>
              </a:defRPr>
            </a:lvl5pPr>
            <a:lvl6pPr marL="2514600" indent="-228600" defTabSz="931863" eaLnBrk="0" fontAlgn="base" hangingPunct="0">
              <a:spcBef>
                <a:spcPct val="0"/>
              </a:spcBef>
              <a:spcAft>
                <a:spcPct val="0"/>
              </a:spcAft>
              <a:defRPr>
                <a:solidFill>
                  <a:schemeClr val="bg1"/>
                </a:solidFill>
                <a:latin typeface="Arial" charset="0"/>
              </a:defRPr>
            </a:lvl6pPr>
            <a:lvl7pPr marL="2971800" indent="-228600" defTabSz="931863" eaLnBrk="0" fontAlgn="base" hangingPunct="0">
              <a:spcBef>
                <a:spcPct val="0"/>
              </a:spcBef>
              <a:spcAft>
                <a:spcPct val="0"/>
              </a:spcAft>
              <a:defRPr>
                <a:solidFill>
                  <a:schemeClr val="bg1"/>
                </a:solidFill>
                <a:latin typeface="Arial" charset="0"/>
              </a:defRPr>
            </a:lvl7pPr>
            <a:lvl8pPr marL="3429000" indent="-228600" defTabSz="931863" eaLnBrk="0" fontAlgn="base" hangingPunct="0">
              <a:spcBef>
                <a:spcPct val="0"/>
              </a:spcBef>
              <a:spcAft>
                <a:spcPct val="0"/>
              </a:spcAft>
              <a:defRPr>
                <a:solidFill>
                  <a:schemeClr val="bg1"/>
                </a:solidFill>
                <a:latin typeface="Arial" charset="0"/>
              </a:defRPr>
            </a:lvl8pPr>
            <a:lvl9pPr marL="3886200" indent="-228600" defTabSz="931863" eaLnBrk="0" fontAlgn="base" hangingPunct="0">
              <a:spcBef>
                <a:spcPct val="0"/>
              </a:spcBef>
              <a:spcAft>
                <a:spcPct val="0"/>
              </a:spcAft>
              <a:defRPr>
                <a:solidFill>
                  <a:schemeClr val="bg1"/>
                </a:solidFill>
                <a:latin typeface="Arial" charset="0"/>
              </a:defRPr>
            </a:lvl9pPr>
          </a:lstStyle>
          <a:p>
            <a:pPr eaLnBrk="1" fontAlgn="base" hangingPunct="1">
              <a:spcBef>
                <a:spcPct val="0"/>
              </a:spcBef>
              <a:spcAft>
                <a:spcPct val="0"/>
              </a:spcAft>
            </a:pPr>
            <a:endParaRPr lang="en-US" sz="1200">
              <a:solidFill>
                <a:prstClr val="black"/>
              </a:solidFill>
            </a:endParaRPr>
          </a:p>
        </p:txBody>
      </p:sp>
      <p:sp>
        <p:nvSpPr>
          <p:cNvPr id="53253" name="Rectangle 7"/>
          <p:cNvSpPr txBox="1">
            <a:spLocks noGrp="1" noChangeArrowheads="1"/>
          </p:cNvSpPr>
          <p:nvPr/>
        </p:nvSpPr>
        <p:spPr bwMode="auto">
          <a:xfrm>
            <a:off x="3884613" y="8684926"/>
            <a:ext cx="2971800"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a:solidFill>
                  <a:schemeClr val="bg1"/>
                </a:solidFill>
                <a:latin typeface="Arial" charset="0"/>
              </a:defRPr>
            </a:lvl1pPr>
            <a:lvl2pPr marL="742950" indent="-285750" defTabSz="931863" eaLnBrk="0" hangingPunct="0">
              <a:defRPr>
                <a:solidFill>
                  <a:schemeClr val="bg1"/>
                </a:solidFill>
                <a:latin typeface="Arial" charset="0"/>
              </a:defRPr>
            </a:lvl2pPr>
            <a:lvl3pPr marL="1143000" indent="-228600" defTabSz="931863" eaLnBrk="0" hangingPunct="0">
              <a:defRPr>
                <a:solidFill>
                  <a:schemeClr val="bg1"/>
                </a:solidFill>
                <a:latin typeface="Arial" charset="0"/>
              </a:defRPr>
            </a:lvl3pPr>
            <a:lvl4pPr marL="1600200" indent="-228600" defTabSz="931863" eaLnBrk="0" hangingPunct="0">
              <a:defRPr>
                <a:solidFill>
                  <a:schemeClr val="bg1"/>
                </a:solidFill>
                <a:latin typeface="Arial" charset="0"/>
              </a:defRPr>
            </a:lvl4pPr>
            <a:lvl5pPr marL="2057400" indent="-228600" defTabSz="931863" eaLnBrk="0" hangingPunct="0">
              <a:defRPr>
                <a:solidFill>
                  <a:schemeClr val="bg1"/>
                </a:solidFill>
                <a:latin typeface="Arial" charset="0"/>
              </a:defRPr>
            </a:lvl5pPr>
            <a:lvl6pPr marL="2514600" indent="-228600" defTabSz="931863" eaLnBrk="0" fontAlgn="base" hangingPunct="0">
              <a:spcBef>
                <a:spcPct val="0"/>
              </a:spcBef>
              <a:spcAft>
                <a:spcPct val="0"/>
              </a:spcAft>
              <a:defRPr>
                <a:solidFill>
                  <a:schemeClr val="bg1"/>
                </a:solidFill>
                <a:latin typeface="Arial" charset="0"/>
              </a:defRPr>
            </a:lvl6pPr>
            <a:lvl7pPr marL="2971800" indent="-228600" defTabSz="931863" eaLnBrk="0" fontAlgn="base" hangingPunct="0">
              <a:spcBef>
                <a:spcPct val="0"/>
              </a:spcBef>
              <a:spcAft>
                <a:spcPct val="0"/>
              </a:spcAft>
              <a:defRPr>
                <a:solidFill>
                  <a:schemeClr val="bg1"/>
                </a:solidFill>
                <a:latin typeface="Arial" charset="0"/>
              </a:defRPr>
            </a:lvl7pPr>
            <a:lvl8pPr marL="3429000" indent="-228600" defTabSz="931863" eaLnBrk="0" fontAlgn="base" hangingPunct="0">
              <a:spcBef>
                <a:spcPct val="0"/>
              </a:spcBef>
              <a:spcAft>
                <a:spcPct val="0"/>
              </a:spcAft>
              <a:defRPr>
                <a:solidFill>
                  <a:schemeClr val="bg1"/>
                </a:solidFill>
                <a:latin typeface="Arial" charset="0"/>
              </a:defRPr>
            </a:lvl8pPr>
            <a:lvl9pPr marL="3886200" indent="-228600" defTabSz="931863" eaLnBrk="0" fontAlgn="base" hangingPunct="0">
              <a:spcBef>
                <a:spcPct val="0"/>
              </a:spcBef>
              <a:spcAft>
                <a:spcPct val="0"/>
              </a:spcAft>
              <a:defRPr>
                <a:solidFill>
                  <a:schemeClr val="bg1"/>
                </a:solidFill>
                <a:latin typeface="Arial" charset="0"/>
              </a:defRPr>
            </a:lvl9pPr>
          </a:lstStyle>
          <a:p>
            <a:pPr algn="r" eaLnBrk="1" fontAlgn="base" hangingPunct="1">
              <a:spcBef>
                <a:spcPct val="0"/>
              </a:spcBef>
              <a:spcAft>
                <a:spcPct val="0"/>
              </a:spcAft>
            </a:pPr>
            <a:r>
              <a:rPr lang="en-US" sz="1200">
                <a:solidFill>
                  <a:prstClr val="black"/>
                </a:solidFill>
              </a:rPr>
              <a:t>1.</a:t>
            </a:r>
            <a:fld id="{EFB357C5-36E1-4AC4-9744-0F8992F8EA48}" type="slidenum">
              <a:rPr lang="en-US" sz="1200">
                <a:solidFill>
                  <a:prstClr val="black"/>
                </a:solidFill>
              </a:rPr>
              <a:pPr algn="r" eaLnBrk="1" fontAlgn="base" hangingPunct="1">
                <a:spcBef>
                  <a:spcPct val="0"/>
                </a:spcBef>
                <a:spcAft>
                  <a:spcPct val="0"/>
                </a:spcAft>
              </a:pPr>
              <a:t>4</a:t>
            </a:fld>
            <a:endParaRPr lang="en-US" sz="1200">
              <a:solidFill>
                <a:prstClr val="black"/>
              </a:solidFill>
            </a:endParaRPr>
          </a:p>
        </p:txBody>
      </p:sp>
      <p:sp>
        <p:nvSpPr>
          <p:cNvPr id="53254" name="Rectangle 2"/>
          <p:cNvSpPr>
            <a:spLocks noGrp="1" noRot="1" noChangeAspect="1" noChangeArrowheads="1" noTextEdit="1"/>
          </p:cNvSpPr>
          <p:nvPr>
            <p:ph type="sldImg"/>
          </p:nvPr>
        </p:nvSpPr>
        <p:spPr>
          <a:ln/>
        </p:spPr>
      </p:sp>
      <p:sp>
        <p:nvSpPr>
          <p:cNvPr id="532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t>What is Elder Abuse? </a:t>
            </a:r>
            <a:endParaRPr lang="en-US" smtClean="0"/>
          </a:p>
          <a:p>
            <a:pPr eaLnBrk="1" hangingPunct="1"/>
            <a:r>
              <a:rPr lang="en-US" smtClean="0"/>
              <a:t>When an older adult experiences:</a:t>
            </a:r>
          </a:p>
          <a:p>
            <a:pPr eaLnBrk="1" hangingPunct="1"/>
            <a:r>
              <a:rPr lang="en-US" smtClean="0"/>
              <a:t>Physical abuse, sexual or emotional abuse</a:t>
            </a:r>
          </a:p>
          <a:p>
            <a:pPr eaLnBrk="1" hangingPunct="1"/>
            <a:r>
              <a:rPr lang="en-US" smtClean="0"/>
              <a:t>Neglect</a:t>
            </a:r>
          </a:p>
          <a:p>
            <a:pPr eaLnBrk="1" hangingPunct="1"/>
            <a:r>
              <a:rPr lang="en-US" smtClean="0"/>
              <a:t>Financial exploitation</a:t>
            </a:r>
            <a:endParaRPr lang="en-US" b="1" smtClean="0"/>
          </a:p>
          <a:p>
            <a:pPr eaLnBrk="1" hangingPunct="1"/>
            <a:r>
              <a:rPr lang="en-US" b="1" smtClean="0"/>
              <a:t>***Instructors’ Note</a:t>
            </a:r>
            <a:r>
              <a:rPr lang="en-US" smtClean="0"/>
              <a:t>: Several additional comments could be made when defining what elder abuse is.</a:t>
            </a:r>
          </a:p>
          <a:p>
            <a:pPr eaLnBrk="1" hangingPunct="1"/>
            <a:r>
              <a:rPr lang="en-US" smtClean="0"/>
              <a:t>Generally, multiple types of abuse occur simultaneously.  As a result, if you suspect one form of abuse, investigate for other forms.</a:t>
            </a:r>
          </a:p>
          <a:p>
            <a:pPr eaLnBrk="1" hangingPunct="1"/>
            <a:r>
              <a:rPr lang="en-US" smtClean="0"/>
              <a:t>Emotional abuse is often present in cases of elder abuse and will be briefly discussed.</a:t>
            </a:r>
          </a:p>
          <a:p>
            <a:pPr eaLnBrk="1" hangingPunct="1"/>
            <a:r>
              <a:rPr lang="en-US" smtClean="0"/>
              <a:t>If abandonment or abduction are included in your state statutes, note that these types of abuse will be addressed when statutes are described.</a:t>
            </a:r>
          </a:p>
          <a:p>
            <a:pPr eaLnBrk="1" hangingPunct="1"/>
            <a:r>
              <a:rPr lang="en-US" smtClean="0"/>
              <a:t>All these types of elder abuse involve a perpetrator.  In many states, statutes include self-neglect as a form of elder abuse.  Self-neglect will be covered briefly in the module on neglect.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bg1"/>
                </a:solidFill>
                <a:latin typeface="Arial" charset="0"/>
              </a:defRPr>
            </a:lvl1pPr>
            <a:lvl2pPr marL="742950" indent="-285750" eaLnBrk="0" hangingPunct="0">
              <a:defRPr sz="2000">
                <a:solidFill>
                  <a:schemeClr val="bg1"/>
                </a:solidFill>
                <a:latin typeface="Arial" charset="0"/>
              </a:defRPr>
            </a:lvl2pPr>
            <a:lvl3pPr marL="1143000" indent="-228600" eaLnBrk="0" hangingPunct="0">
              <a:defRPr sz="2000">
                <a:solidFill>
                  <a:schemeClr val="bg1"/>
                </a:solidFill>
                <a:latin typeface="Arial" charset="0"/>
              </a:defRPr>
            </a:lvl3pPr>
            <a:lvl4pPr marL="1600200" indent="-228600" eaLnBrk="0" hangingPunct="0">
              <a:defRPr sz="2000">
                <a:solidFill>
                  <a:schemeClr val="bg1"/>
                </a:solidFill>
                <a:latin typeface="Arial" charset="0"/>
              </a:defRPr>
            </a:lvl4pPr>
            <a:lvl5pPr marL="2057400" indent="-228600" eaLnBrk="0" hangingPunct="0">
              <a:defRPr sz="2000">
                <a:solidFill>
                  <a:schemeClr val="bg1"/>
                </a:solidFill>
                <a:latin typeface="Arial" charset="0"/>
              </a:defRPr>
            </a:lvl5pPr>
            <a:lvl6pPr marL="2514600" indent="-228600" eaLnBrk="0" fontAlgn="base" hangingPunct="0">
              <a:spcBef>
                <a:spcPct val="0"/>
              </a:spcBef>
              <a:spcAft>
                <a:spcPct val="0"/>
              </a:spcAft>
              <a:defRPr sz="2000">
                <a:solidFill>
                  <a:schemeClr val="bg1"/>
                </a:solidFill>
                <a:latin typeface="Arial" charset="0"/>
              </a:defRPr>
            </a:lvl6pPr>
            <a:lvl7pPr marL="2971800" indent="-228600" eaLnBrk="0" fontAlgn="base" hangingPunct="0">
              <a:spcBef>
                <a:spcPct val="0"/>
              </a:spcBef>
              <a:spcAft>
                <a:spcPct val="0"/>
              </a:spcAft>
              <a:defRPr sz="2000">
                <a:solidFill>
                  <a:schemeClr val="bg1"/>
                </a:solidFill>
                <a:latin typeface="Arial" charset="0"/>
              </a:defRPr>
            </a:lvl7pPr>
            <a:lvl8pPr marL="3429000" indent="-228600" eaLnBrk="0" fontAlgn="base" hangingPunct="0">
              <a:spcBef>
                <a:spcPct val="0"/>
              </a:spcBef>
              <a:spcAft>
                <a:spcPct val="0"/>
              </a:spcAft>
              <a:defRPr sz="2000">
                <a:solidFill>
                  <a:schemeClr val="bg1"/>
                </a:solidFill>
                <a:latin typeface="Arial" charset="0"/>
              </a:defRPr>
            </a:lvl8pPr>
            <a:lvl9pPr marL="3886200" indent="-228600" eaLnBrk="0" fontAlgn="base" hangingPunct="0">
              <a:spcBef>
                <a:spcPct val="0"/>
              </a:spcBef>
              <a:spcAft>
                <a:spcPct val="0"/>
              </a:spcAft>
              <a:defRPr sz="2000">
                <a:solidFill>
                  <a:schemeClr val="bg1"/>
                </a:solidFill>
                <a:latin typeface="Arial" charset="0"/>
              </a:defRPr>
            </a:lvl9pPr>
          </a:lstStyle>
          <a:p>
            <a:pPr eaLnBrk="1" hangingPunct="1"/>
            <a:r>
              <a:rPr lang="en-US" sz="1200">
                <a:solidFill>
                  <a:prstClr val="black"/>
                </a:solidFill>
              </a:rPr>
              <a:t>5.</a:t>
            </a:r>
            <a:fld id="{659DD39A-E772-40E5-85C4-86082E84D84F}" type="slidenum">
              <a:rPr lang="en-US" sz="1200">
                <a:solidFill>
                  <a:prstClr val="black"/>
                </a:solidFill>
              </a:rPr>
              <a:pPr eaLnBrk="1" hangingPunct="1"/>
              <a:t>22</a:t>
            </a:fld>
            <a:endParaRPr lang="en-US" sz="1200">
              <a:solidFill>
                <a:prstClr val="black"/>
              </a:solidFill>
            </a:endParaRPr>
          </a:p>
        </p:txBody>
      </p:sp>
      <p:sp>
        <p:nvSpPr>
          <p:cNvPr id="37891" name="Rectangle 6"/>
          <p:cNvSpPr txBox="1">
            <a:spLocks noGrp="1" noChangeArrowheads="1"/>
          </p:cNvSpPr>
          <p:nvPr/>
        </p:nvSpPr>
        <p:spPr bwMode="auto">
          <a:xfrm>
            <a:off x="0" y="8684926"/>
            <a:ext cx="2971800"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chemeClr val="bg1"/>
                </a:solidFill>
                <a:latin typeface="Arial" charset="0"/>
              </a:defRPr>
            </a:lvl1pPr>
            <a:lvl2pPr marL="742950" indent="-285750" eaLnBrk="0" hangingPunct="0">
              <a:defRPr sz="2000">
                <a:solidFill>
                  <a:schemeClr val="bg1"/>
                </a:solidFill>
                <a:latin typeface="Arial" charset="0"/>
              </a:defRPr>
            </a:lvl2pPr>
            <a:lvl3pPr marL="1143000" indent="-228600" eaLnBrk="0" hangingPunct="0">
              <a:defRPr sz="2000">
                <a:solidFill>
                  <a:schemeClr val="bg1"/>
                </a:solidFill>
                <a:latin typeface="Arial" charset="0"/>
              </a:defRPr>
            </a:lvl3pPr>
            <a:lvl4pPr marL="1600200" indent="-228600" eaLnBrk="0" hangingPunct="0">
              <a:defRPr sz="2000">
                <a:solidFill>
                  <a:schemeClr val="bg1"/>
                </a:solidFill>
                <a:latin typeface="Arial" charset="0"/>
              </a:defRPr>
            </a:lvl4pPr>
            <a:lvl5pPr marL="2057400" indent="-228600" eaLnBrk="0" hangingPunct="0">
              <a:defRPr sz="2000">
                <a:solidFill>
                  <a:schemeClr val="bg1"/>
                </a:solidFill>
                <a:latin typeface="Arial" charset="0"/>
              </a:defRPr>
            </a:lvl5pPr>
            <a:lvl6pPr marL="2514600" indent="-228600" eaLnBrk="0" fontAlgn="base" hangingPunct="0">
              <a:spcBef>
                <a:spcPct val="0"/>
              </a:spcBef>
              <a:spcAft>
                <a:spcPct val="0"/>
              </a:spcAft>
              <a:defRPr sz="2000">
                <a:solidFill>
                  <a:schemeClr val="bg1"/>
                </a:solidFill>
                <a:latin typeface="Arial" charset="0"/>
              </a:defRPr>
            </a:lvl6pPr>
            <a:lvl7pPr marL="2971800" indent="-228600" eaLnBrk="0" fontAlgn="base" hangingPunct="0">
              <a:spcBef>
                <a:spcPct val="0"/>
              </a:spcBef>
              <a:spcAft>
                <a:spcPct val="0"/>
              </a:spcAft>
              <a:defRPr sz="2000">
                <a:solidFill>
                  <a:schemeClr val="bg1"/>
                </a:solidFill>
                <a:latin typeface="Arial" charset="0"/>
              </a:defRPr>
            </a:lvl7pPr>
            <a:lvl8pPr marL="3429000" indent="-228600" eaLnBrk="0" fontAlgn="base" hangingPunct="0">
              <a:spcBef>
                <a:spcPct val="0"/>
              </a:spcBef>
              <a:spcAft>
                <a:spcPct val="0"/>
              </a:spcAft>
              <a:defRPr sz="2000">
                <a:solidFill>
                  <a:schemeClr val="bg1"/>
                </a:solidFill>
                <a:latin typeface="Arial" charset="0"/>
              </a:defRPr>
            </a:lvl8pPr>
            <a:lvl9pPr marL="3886200" indent="-228600" eaLnBrk="0" fontAlgn="base" hangingPunct="0">
              <a:spcBef>
                <a:spcPct val="0"/>
              </a:spcBef>
              <a:spcAft>
                <a:spcPct val="0"/>
              </a:spcAft>
              <a:defRPr sz="2000">
                <a:solidFill>
                  <a:schemeClr val="bg1"/>
                </a:solidFill>
                <a:latin typeface="Arial" charset="0"/>
              </a:defRPr>
            </a:lvl9pPr>
          </a:lstStyle>
          <a:p>
            <a:pPr eaLnBrk="1" fontAlgn="base" hangingPunct="1">
              <a:spcBef>
                <a:spcPct val="0"/>
              </a:spcBef>
              <a:spcAft>
                <a:spcPct val="0"/>
              </a:spcAft>
            </a:pPr>
            <a:r>
              <a:rPr lang="en-US" sz="1200" smtClean="0">
                <a:solidFill>
                  <a:prstClr val="black"/>
                </a:solidFill>
              </a:rPr>
              <a:t> Physical Abuse</a:t>
            </a:r>
          </a:p>
        </p:txBody>
      </p:sp>
      <p:sp>
        <p:nvSpPr>
          <p:cNvPr id="37892" name="Rectangle 2"/>
          <p:cNvSpPr>
            <a:spLocks noGrp="1" noRot="1" noChangeAspect="1" noChangeArrowheads="1" noTextEdit="1"/>
          </p:cNvSpPr>
          <p:nvPr>
            <p:ph type="sldImg"/>
          </p:nvPr>
        </p:nvSpPr>
        <p:spPr>
          <a:xfrm>
            <a:off x="1181100" y="674688"/>
            <a:ext cx="4572000" cy="3429000"/>
          </a:xfrm>
          <a:ln/>
        </p:spPr>
      </p:sp>
      <p:sp>
        <p:nvSpPr>
          <p:cNvPr id="37893" name="Rectangle 3"/>
          <p:cNvSpPr>
            <a:spLocks noGrp="1" noChangeArrowheads="1"/>
          </p:cNvSpPr>
          <p:nvPr>
            <p:ph type="body" idx="1"/>
          </p:nvPr>
        </p:nvSpPr>
        <p:spPr>
          <a:xfrm>
            <a:off x="228600" y="4344025"/>
            <a:ext cx="6477000" cy="435027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Bruising  - When investigating, consider the following:</a:t>
            </a:r>
          </a:p>
          <a:p>
            <a:r>
              <a:rPr lang="en-US" smtClean="0"/>
              <a:t>Causation:  There are a number of possible causes for bruises on older individuals including accidents, medications, blood draws, practices such as cupping and coining and, of course, abuse.  Therefore, an investigation is needed to find out what happened.</a:t>
            </a:r>
          </a:p>
          <a:p>
            <a:r>
              <a:rPr lang="en-US" smtClean="0"/>
              <a:t>Location:  Bruises caused by accidents tend to be on the extremities of the body such as the arms and legs.  Bruises by the eyes, in the mouth, on the trunk and inner thighs are more likely to be caused by abuse.</a:t>
            </a:r>
          </a:p>
          <a:p>
            <a:r>
              <a:rPr lang="en-US" smtClean="0"/>
              <a:t>Ask the older adult how the injury occurred and for how long the older adult has had the injury.  Does the explanation seem plausible for the injury?</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bg1"/>
                </a:solidFill>
                <a:latin typeface="Arial" charset="0"/>
              </a:defRPr>
            </a:lvl1pPr>
            <a:lvl2pPr marL="742950" indent="-285750" eaLnBrk="0" hangingPunct="0">
              <a:defRPr sz="2000">
                <a:solidFill>
                  <a:schemeClr val="bg1"/>
                </a:solidFill>
                <a:latin typeface="Arial" charset="0"/>
              </a:defRPr>
            </a:lvl2pPr>
            <a:lvl3pPr marL="1143000" indent="-228600" eaLnBrk="0" hangingPunct="0">
              <a:defRPr sz="2000">
                <a:solidFill>
                  <a:schemeClr val="bg1"/>
                </a:solidFill>
                <a:latin typeface="Arial" charset="0"/>
              </a:defRPr>
            </a:lvl3pPr>
            <a:lvl4pPr marL="1600200" indent="-228600" eaLnBrk="0" hangingPunct="0">
              <a:defRPr sz="2000">
                <a:solidFill>
                  <a:schemeClr val="bg1"/>
                </a:solidFill>
                <a:latin typeface="Arial" charset="0"/>
              </a:defRPr>
            </a:lvl4pPr>
            <a:lvl5pPr marL="2057400" indent="-228600" eaLnBrk="0" hangingPunct="0">
              <a:defRPr sz="2000">
                <a:solidFill>
                  <a:schemeClr val="bg1"/>
                </a:solidFill>
                <a:latin typeface="Arial" charset="0"/>
              </a:defRPr>
            </a:lvl5pPr>
            <a:lvl6pPr marL="2514600" indent="-228600" eaLnBrk="0" fontAlgn="base" hangingPunct="0">
              <a:spcBef>
                <a:spcPct val="0"/>
              </a:spcBef>
              <a:spcAft>
                <a:spcPct val="0"/>
              </a:spcAft>
              <a:defRPr sz="2000">
                <a:solidFill>
                  <a:schemeClr val="bg1"/>
                </a:solidFill>
                <a:latin typeface="Arial" charset="0"/>
              </a:defRPr>
            </a:lvl6pPr>
            <a:lvl7pPr marL="2971800" indent="-228600" eaLnBrk="0" fontAlgn="base" hangingPunct="0">
              <a:spcBef>
                <a:spcPct val="0"/>
              </a:spcBef>
              <a:spcAft>
                <a:spcPct val="0"/>
              </a:spcAft>
              <a:defRPr sz="2000">
                <a:solidFill>
                  <a:schemeClr val="bg1"/>
                </a:solidFill>
                <a:latin typeface="Arial" charset="0"/>
              </a:defRPr>
            </a:lvl7pPr>
            <a:lvl8pPr marL="3429000" indent="-228600" eaLnBrk="0" fontAlgn="base" hangingPunct="0">
              <a:spcBef>
                <a:spcPct val="0"/>
              </a:spcBef>
              <a:spcAft>
                <a:spcPct val="0"/>
              </a:spcAft>
              <a:defRPr sz="2000">
                <a:solidFill>
                  <a:schemeClr val="bg1"/>
                </a:solidFill>
                <a:latin typeface="Arial" charset="0"/>
              </a:defRPr>
            </a:lvl8pPr>
            <a:lvl9pPr marL="3886200" indent="-228600" eaLnBrk="0" fontAlgn="base" hangingPunct="0">
              <a:spcBef>
                <a:spcPct val="0"/>
              </a:spcBef>
              <a:spcAft>
                <a:spcPct val="0"/>
              </a:spcAft>
              <a:defRPr sz="2000">
                <a:solidFill>
                  <a:schemeClr val="bg1"/>
                </a:solidFill>
                <a:latin typeface="Arial" charset="0"/>
              </a:defRPr>
            </a:lvl9pPr>
          </a:lstStyle>
          <a:p>
            <a:pPr eaLnBrk="1" hangingPunct="1"/>
            <a:r>
              <a:rPr lang="en-US" sz="1200">
                <a:solidFill>
                  <a:prstClr val="black"/>
                </a:solidFill>
              </a:rPr>
              <a:t>5.</a:t>
            </a:r>
            <a:fld id="{601520C8-CACC-4844-950B-C852177957E3}" type="slidenum">
              <a:rPr lang="en-US" sz="1200">
                <a:solidFill>
                  <a:prstClr val="black"/>
                </a:solidFill>
              </a:rPr>
              <a:pPr eaLnBrk="1" hangingPunct="1"/>
              <a:t>23</a:t>
            </a:fld>
            <a:endParaRPr lang="en-US" sz="1200">
              <a:solidFill>
                <a:prstClr val="black"/>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Bruises can be effected by medications, such as blood thinners, or as the result of circulation and skin changes.  Bruises can be affected by skin pigmentation and may be more difficult to see on darker skin.  Practices, such as cupping or coining, can result in markings that look like bruises but are not caused by abuse.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bg1"/>
                </a:solidFill>
                <a:latin typeface="Arial" charset="0"/>
              </a:defRPr>
            </a:lvl1pPr>
            <a:lvl2pPr marL="742950" indent="-285750" eaLnBrk="0" hangingPunct="0">
              <a:defRPr sz="2000">
                <a:solidFill>
                  <a:schemeClr val="bg1"/>
                </a:solidFill>
                <a:latin typeface="Arial" charset="0"/>
              </a:defRPr>
            </a:lvl2pPr>
            <a:lvl3pPr marL="1143000" indent="-228600" eaLnBrk="0" hangingPunct="0">
              <a:defRPr sz="2000">
                <a:solidFill>
                  <a:schemeClr val="bg1"/>
                </a:solidFill>
                <a:latin typeface="Arial" charset="0"/>
              </a:defRPr>
            </a:lvl3pPr>
            <a:lvl4pPr marL="1600200" indent="-228600" eaLnBrk="0" hangingPunct="0">
              <a:defRPr sz="2000">
                <a:solidFill>
                  <a:schemeClr val="bg1"/>
                </a:solidFill>
                <a:latin typeface="Arial" charset="0"/>
              </a:defRPr>
            </a:lvl4pPr>
            <a:lvl5pPr marL="2057400" indent="-228600" eaLnBrk="0" hangingPunct="0">
              <a:defRPr sz="2000">
                <a:solidFill>
                  <a:schemeClr val="bg1"/>
                </a:solidFill>
                <a:latin typeface="Arial" charset="0"/>
              </a:defRPr>
            </a:lvl5pPr>
            <a:lvl6pPr marL="2514600" indent="-228600" eaLnBrk="0" fontAlgn="base" hangingPunct="0">
              <a:spcBef>
                <a:spcPct val="0"/>
              </a:spcBef>
              <a:spcAft>
                <a:spcPct val="0"/>
              </a:spcAft>
              <a:defRPr sz="2000">
                <a:solidFill>
                  <a:schemeClr val="bg1"/>
                </a:solidFill>
                <a:latin typeface="Arial" charset="0"/>
              </a:defRPr>
            </a:lvl6pPr>
            <a:lvl7pPr marL="2971800" indent="-228600" eaLnBrk="0" fontAlgn="base" hangingPunct="0">
              <a:spcBef>
                <a:spcPct val="0"/>
              </a:spcBef>
              <a:spcAft>
                <a:spcPct val="0"/>
              </a:spcAft>
              <a:defRPr sz="2000">
                <a:solidFill>
                  <a:schemeClr val="bg1"/>
                </a:solidFill>
                <a:latin typeface="Arial" charset="0"/>
              </a:defRPr>
            </a:lvl7pPr>
            <a:lvl8pPr marL="3429000" indent="-228600" eaLnBrk="0" fontAlgn="base" hangingPunct="0">
              <a:spcBef>
                <a:spcPct val="0"/>
              </a:spcBef>
              <a:spcAft>
                <a:spcPct val="0"/>
              </a:spcAft>
              <a:defRPr sz="2000">
                <a:solidFill>
                  <a:schemeClr val="bg1"/>
                </a:solidFill>
                <a:latin typeface="Arial" charset="0"/>
              </a:defRPr>
            </a:lvl8pPr>
            <a:lvl9pPr marL="3886200" indent="-228600" eaLnBrk="0" fontAlgn="base" hangingPunct="0">
              <a:spcBef>
                <a:spcPct val="0"/>
              </a:spcBef>
              <a:spcAft>
                <a:spcPct val="0"/>
              </a:spcAft>
              <a:defRPr sz="2000">
                <a:solidFill>
                  <a:schemeClr val="bg1"/>
                </a:solidFill>
                <a:latin typeface="Arial" charset="0"/>
              </a:defRPr>
            </a:lvl9pPr>
          </a:lstStyle>
          <a:p>
            <a:pPr eaLnBrk="1" hangingPunct="1"/>
            <a:r>
              <a:rPr lang="en-US" sz="1200">
                <a:solidFill>
                  <a:prstClr val="black"/>
                </a:solidFill>
              </a:rPr>
              <a:t>5.</a:t>
            </a:r>
            <a:fld id="{70A9C2CF-A885-45A8-975D-7BD7B2CFA29F}" type="slidenum">
              <a:rPr lang="en-US" sz="1200">
                <a:solidFill>
                  <a:prstClr val="black"/>
                </a:solidFill>
              </a:rPr>
              <a:pPr eaLnBrk="1" hangingPunct="1"/>
              <a:t>24</a:t>
            </a:fld>
            <a:endParaRPr lang="en-US" sz="1200">
              <a:solidFill>
                <a:prstClr val="black"/>
              </a:solidFill>
            </a:endParaRPr>
          </a:p>
        </p:txBody>
      </p:sp>
      <p:sp>
        <p:nvSpPr>
          <p:cNvPr id="40963" name="Rectangle 6"/>
          <p:cNvSpPr txBox="1">
            <a:spLocks noGrp="1" noChangeArrowheads="1"/>
          </p:cNvSpPr>
          <p:nvPr/>
        </p:nvSpPr>
        <p:spPr bwMode="auto">
          <a:xfrm>
            <a:off x="0" y="8684926"/>
            <a:ext cx="2971800"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chemeClr val="bg1"/>
                </a:solidFill>
                <a:latin typeface="Arial" charset="0"/>
              </a:defRPr>
            </a:lvl1pPr>
            <a:lvl2pPr marL="742950" indent="-285750" eaLnBrk="0" hangingPunct="0">
              <a:defRPr sz="2000">
                <a:solidFill>
                  <a:schemeClr val="bg1"/>
                </a:solidFill>
                <a:latin typeface="Arial" charset="0"/>
              </a:defRPr>
            </a:lvl2pPr>
            <a:lvl3pPr marL="1143000" indent="-228600" eaLnBrk="0" hangingPunct="0">
              <a:defRPr sz="2000">
                <a:solidFill>
                  <a:schemeClr val="bg1"/>
                </a:solidFill>
                <a:latin typeface="Arial" charset="0"/>
              </a:defRPr>
            </a:lvl3pPr>
            <a:lvl4pPr marL="1600200" indent="-228600" eaLnBrk="0" hangingPunct="0">
              <a:defRPr sz="2000">
                <a:solidFill>
                  <a:schemeClr val="bg1"/>
                </a:solidFill>
                <a:latin typeface="Arial" charset="0"/>
              </a:defRPr>
            </a:lvl4pPr>
            <a:lvl5pPr marL="2057400" indent="-228600" eaLnBrk="0" hangingPunct="0">
              <a:defRPr sz="2000">
                <a:solidFill>
                  <a:schemeClr val="bg1"/>
                </a:solidFill>
                <a:latin typeface="Arial" charset="0"/>
              </a:defRPr>
            </a:lvl5pPr>
            <a:lvl6pPr marL="2514600" indent="-228600" eaLnBrk="0" fontAlgn="base" hangingPunct="0">
              <a:spcBef>
                <a:spcPct val="0"/>
              </a:spcBef>
              <a:spcAft>
                <a:spcPct val="0"/>
              </a:spcAft>
              <a:defRPr sz="2000">
                <a:solidFill>
                  <a:schemeClr val="bg1"/>
                </a:solidFill>
                <a:latin typeface="Arial" charset="0"/>
              </a:defRPr>
            </a:lvl6pPr>
            <a:lvl7pPr marL="2971800" indent="-228600" eaLnBrk="0" fontAlgn="base" hangingPunct="0">
              <a:spcBef>
                <a:spcPct val="0"/>
              </a:spcBef>
              <a:spcAft>
                <a:spcPct val="0"/>
              </a:spcAft>
              <a:defRPr sz="2000">
                <a:solidFill>
                  <a:schemeClr val="bg1"/>
                </a:solidFill>
                <a:latin typeface="Arial" charset="0"/>
              </a:defRPr>
            </a:lvl7pPr>
            <a:lvl8pPr marL="3429000" indent="-228600" eaLnBrk="0" fontAlgn="base" hangingPunct="0">
              <a:spcBef>
                <a:spcPct val="0"/>
              </a:spcBef>
              <a:spcAft>
                <a:spcPct val="0"/>
              </a:spcAft>
              <a:defRPr sz="2000">
                <a:solidFill>
                  <a:schemeClr val="bg1"/>
                </a:solidFill>
                <a:latin typeface="Arial" charset="0"/>
              </a:defRPr>
            </a:lvl8pPr>
            <a:lvl9pPr marL="3886200" indent="-228600" eaLnBrk="0" fontAlgn="base" hangingPunct="0">
              <a:spcBef>
                <a:spcPct val="0"/>
              </a:spcBef>
              <a:spcAft>
                <a:spcPct val="0"/>
              </a:spcAft>
              <a:defRPr sz="2000">
                <a:solidFill>
                  <a:schemeClr val="bg1"/>
                </a:solidFill>
                <a:latin typeface="Arial" charset="0"/>
              </a:defRPr>
            </a:lvl9pPr>
          </a:lstStyle>
          <a:p>
            <a:pPr eaLnBrk="1" fontAlgn="base" hangingPunct="1">
              <a:spcBef>
                <a:spcPct val="0"/>
              </a:spcBef>
              <a:spcAft>
                <a:spcPct val="0"/>
              </a:spcAft>
            </a:pPr>
            <a:r>
              <a:rPr lang="en-US" sz="1200" smtClean="0">
                <a:solidFill>
                  <a:prstClr val="black"/>
                </a:solidFill>
              </a:rPr>
              <a:t> Physical Abuse</a:t>
            </a:r>
          </a:p>
        </p:txBody>
      </p:sp>
      <p:sp>
        <p:nvSpPr>
          <p:cNvPr id="40964" name="Rectangle 2"/>
          <p:cNvSpPr>
            <a:spLocks noGrp="1" noRot="1" noChangeAspect="1" noChangeArrowheads="1" noTextEdit="1"/>
          </p:cNvSpPr>
          <p:nvPr>
            <p:ph type="sldImg"/>
          </p:nvPr>
        </p:nvSpPr>
        <p:spPr>
          <a:ln/>
        </p:spPr>
      </p:sp>
      <p:sp>
        <p:nvSpPr>
          <p:cNvPr id="4096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000" b="1" smtClean="0"/>
              <a:t>Show photo of hidden bruises.</a:t>
            </a:r>
            <a:r>
              <a:rPr lang="en-US" sz="1000" smtClean="0"/>
              <a:t>  Most abusers will deliberately harm the victim on areas of the body that are normally covered by clothing.</a:t>
            </a:r>
          </a:p>
          <a:p>
            <a:pPr eaLnBrk="1" hangingPunct="1"/>
            <a:endParaRPr lang="en-US" sz="1000" smtClean="0"/>
          </a:p>
          <a:p>
            <a:r>
              <a:rPr lang="en-US" sz="1000" b="1" smtClean="0"/>
              <a:t>***Instructor’s Note:</a:t>
            </a:r>
            <a:r>
              <a:rPr lang="en-US" sz="1000" smtClean="0"/>
              <a:t>  Refer to the bruising handout in the Participant Materials, page 47.</a:t>
            </a:r>
            <a:endParaRPr lang="en-US" sz="1000" b="1" smtClean="0"/>
          </a:p>
          <a:p>
            <a:r>
              <a:rPr lang="en-US" sz="1000" b="1" smtClean="0"/>
              <a:t>***Instructors’ Note:</a:t>
            </a:r>
            <a:r>
              <a:rPr lang="en-US" sz="1000" smtClean="0"/>
              <a:t>  The following information briefly describes cupping and coining practices, which are sometimes used as health remedies by some cultures.  These practices can leave marks and bruises that look like elder abuse but may be part of an individual's health care practices.</a:t>
            </a:r>
            <a:endParaRPr lang="en-US" sz="1000" b="1" smtClean="0"/>
          </a:p>
          <a:p>
            <a:r>
              <a:rPr lang="en-US" sz="1000" b="1" smtClean="0"/>
              <a:t/>
            </a:r>
            <a:br>
              <a:rPr lang="en-US" sz="1000" b="1" smtClean="0"/>
            </a:br>
            <a:r>
              <a:rPr lang="en-US" sz="1000" b="1" smtClean="0"/>
              <a:t>Cupping</a:t>
            </a:r>
            <a:endParaRPr lang="en-US" sz="1000" smtClean="0"/>
          </a:p>
          <a:p>
            <a:r>
              <a:rPr lang="en-US" sz="1000" smtClean="0"/>
              <a:t>Cupping refers to an ancient Chinese practice in which a heated cup is applied to the skin so that the skin and superficial muscle layer is drawn into and held in the cup. </a:t>
            </a:r>
            <a:endParaRPr lang="en-US" sz="1000" b="1" smtClean="0"/>
          </a:p>
          <a:p>
            <a:r>
              <a:rPr lang="en-US" sz="1000" b="1" smtClean="0"/>
              <a:t>Coining</a:t>
            </a:r>
            <a:endParaRPr lang="en-US" sz="1000" smtClean="0"/>
          </a:p>
          <a:p>
            <a:r>
              <a:rPr lang="en-US" sz="1000" smtClean="0"/>
              <a:t>Coining is an alternative form of medicine most commonly practiced in Southeast Asia to reduce stress related symptoms in adults such as headaches, muscle aches and pain or low energy. The practice produces marks on the chest and back which can look like bruises and resolve over several days. </a:t>
            </a:r>
          </a:p>
          <a:p>
            <a:endParaRPr lang="en-US" sz="1000" smtClean="0"/>
          </a:p>
          <a:p>
            <a:r>
              <a:rPr lang="en-US" sz="1000" smtClean="0"/>
              <a:t>Summary</a:t>
            </a:r>
          </a:p>
          <a:p>
            <a:r>
              <a:rPr lang="en-US" sz="1000" smtClean="0"/>
              <a:t>As in all cases, document physical injuries.</a:t>
            </a:r>
          </a:p>
          <a:p>
            <a:r>
              <a:rPr lang="en-US" sz="1000" smtClean="0"/>
              <a:t>Not all bruising may be from criminal actions.</a:t>
            </a:r>
          </a:p>
          <a:p>
            <a:endParaRPr lang="en-US" sz="100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accent1"/>
                </a:solidFill>
                <a:latin typeface="Arial" charset="0"/>
              </a:defRPr>
            </a:lvl1pPr>
            <a:lvl2pPr marL="742950" indent="-285750" defTabSz="931863">
              <a:defRPr sz="3200">
                <a:solidFill>
                  <a:schemeClr val="accent1"/>
                </a:solidFill>
                <a:latin typeface="Arial" charset="0"/>
              </a:defRPr>
            </a:lvl2pPr>
            <a:lvl3pPr marL="1143000" indent="-228600" defTabSz="931863">
              <a:defRPr sz="3200">
                <a:solidFill>
                  <a:schemeClr val="accent1"/>
                </a:solidFill>
                <a:latin typeface="Arial" charset="0"/>
              </a:defRPr>
            </a:lvl3pPr>
            <a:lvl4pPr marL="1600200" indent="-228600" defTabSz="931863">
              <a:defRPr sz="3200">
                <a:solidFill>
                  <a:schemeClr val="accent1"/>
                </a:solidFill>
                <a:latin typeface="Arial" charset="0"/>
              </a:defRPr>
            </a:lvl4pPr>
            <a:lvl5pPr marL="2057400" indent="-228600" defTabSz="931863">
              <a:defRPr sz="3200">
                <a:solidFill>
                  <a:schemeClr val="accent1"/>
                </a:solidFill>
                <a:latin typeface="Arial" charset="0"/>
              </a:defRPr>
            </a:lvl5pPr>
            <a:lvl6pPr marL="2514600" indent="-228600" defTabSz="931863" eaLnBrk="0" fontAlgn="base" hangingPunct="0">
              <a:spcBef>
                <a:spcPct val="50000"/>
              </a:spcBef>
              <a:spcAft>
                <a:spcPct val="0"/>
              </a:spcAft>
              <a:buClr>
                <a:srgbClr val="C0C0C0"/>
              </a:buClr>
              <a:buFont typeface="Wingdings" pitchFamily="2" charset="2"/>
              <a:buChar char="§"/>
              <a:defRPr sz="3200">
                <a:solidFill>
                  <a:schemeClr val="accent1"/>
                </a:solidFill>
                <a:latin typeface="Arial" charset="0"/>
              </a:defRPr>
            </a:lvl6pPr>
            <a:lvl7pPr marL="2971800" indent="-228600" defTabSz="931863" eaLnBrk="0" fontAlgn="base" hangingPunct="0">
              <a:spcBef>
                <a:spcPct val="50000"/>
              </a:spcBef>
              <a:spcAft>
                <a:spcPct val="0"/>
              </a:spcAft>
              <a:buClr>
                <a:srgbClr val="C0C0C0"/>
              </a:buClr>
              <a:buFont typeface="Wingdings" pitchFamily="2" charset="2"/>
              <a:buChar char="§"/>
              <a:defRPr sz="3200">
                <a:solidFill>
                  <a:schemeClr val="accent1"/>
                </a:solidFill>
                <a:latin typeface="Arial" charset="0"/>
              </a:defRPr>
            </a:lvl7pPr>
            <a:lvl8pPr marL="3429000" indent="-228600" defTabSz="931863" eaLnBrk="0" fontAlgn="base" hangingPunct="0">
              <a:spcBef>
                <a:spcPct val="50000"/>
              </a:spcBef>
              <a:spcAft>
                <a:spcPct val="0"/>
              </a:spcAft>
              <a:buClr>
                <a:srgbClr val="C0C0C0"/>
              </a:buClr>
              <a:buFont typeface="Wingdings" pitchFamily="2" charset="2"/>
              <a:buChar char="§"/>
              <a:defRPr sz="3200">
                <a:solidFill>
                  <a:schemeClr val="accent1"/>
                </a:solidFill>
                <a:latin typeface="Arial" charset="0"/>
              </a:defRPr>
            </a:lvl8pPr>
            <a:lvl9pPr marL="3886200" indent="-228600" defTabSz="931863" eaLnBrk="0" fontAlgn="base" hangingPunct="0">
              <a:spcBef>
                <a:spcPct val="50000"/>
              </a:spcBef>
              <a:spcAft>
                <a:spcPct val="0"/>
              </a:spcAft>
              <a:buClr>
                <a:srgbClr val="C0C0C0"/>
              </a:buClr>
              <a:buFont typeface="Wingdings" pitchFamily="2" charset="2"/>
              <a:buChar char="§"/>
              <a:defRPr sz="3200">
                <a:solidFill>
                  <a:schemeClr val="accent1"/>
                </a:solidFill>
                <a:latin typeface="Arial" charset="0"/>
              </a:defRPr>
            </a:lvl9pPr>
          </a:lstStyle>
          <a:p>
            <a:r>
              <a:rPr lang="en-US" sz="1200" smtClean="0">
                <a:solidFill>
                  <a:prstClr val="black"/>
                </a:solidFill>
              </a:rPr>
              <a:t>6.</a:t>
            </a:r>
            <a:fld id="{ACFD0F1D-F94E-4FA0-B79D-201C28B39E23}" type="slidenum">
              <a:rPr lang="en-US" sz="1200" smtClean="0">
                <a:solidFill>
                  <a:prstClr val="black"/>
                </a:solidFill>
              </a:rPr>
              <a:pPr/>
              <a:t>25</a:t>
            </a:fld>
            <a:endParaRPr lang="en-US" sz="1200" smtClean="0">
              <a:solidFill>
                <a:prstClr val="black"/>
              </a:solidFill>
            </a:endParaRPr>
          </a:p>
        </p:txBody>
      </p:sp>
      <p:sp>
        <p:nvSpPr>
          <p:cNvPr id="44035"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accent1"/>
                </a:solidFill>
                <a:latin typeface="Arial" charset="0"/>
              </a:defRPr>
            </a:lvl1pPr>
            <a:lvl2pPr marL="742950" indent="-285750" defTabSz="931863">
              <a:defRPr sz="3200">
                <a:solidFill>
                  <a:schemeClr val="accent1"/>
                </a:solidFill>
                <a:latin typeface="Arial" charset="0"/>
              </a:defRPr>
            </a:lvl2pPr>
            <a:lvl3pPr marL="1143000" indent="-228600" defTabSz="931863">
              <a:defRPr sz="3200">
                <a:solidFill>
                  <a:schemeClr val="accent1"/>
                </a:solidFill>
                <a:latin typeface="Arial" charset="0"/>
              </a:defRPr>
            </a:lvl3pPr>
            <a:lvl4pPr marL="1600200" indent="-228600" defTabSz="931863">
              <a:defRPr sz="3200">
                <a:solidFill>
                  <a:schemeClr val="accent1"/>
                </a:solidFill>
                <a:latin typeface="Arial" charset="0"/>
              </a:defRPr>
            </a:lvl4pPr>
            <a:lvl5pPr marL="2057400" indent="-228600" defTabSz="931863">
              <a:defRPr sz="3200">
                <a:solidFill>
                  <a:schemeClr val="accent1"/>
                </a:solidFill>
                <a:latin typeface="Arial" charset="0"/>
              </a:defRPr>
            </a:lvl5pPr>
            <a:lvl6pPr marL="2514600" indent="-228600" defTabSz="931863" eaLnBrk="0" fontAlgn="base" hangingPunct="0">
              <a:spcBef>
                <a:spcPct val="50000"/>
              </a:spcBef>
              <a:spcAft>
                <a:spcPct val="0"/>
              </a:spcAft>
              <a:buClr>
                <a:srgbClr val="C0C0C0"/>
              </a:buClr>
              <a:buFont typeface="Wingdings" pitchFamily="2" charset="2"/>
              <a:buChar char="§"/>
              <a:defRPr sz="3200">
                <a:solidFill>
                  <a:schemeClr val="accent1"/>
                </a:solidFill>
                <a:latin typeface="Arial" charset="0"/>
              </a:defRPr>
            </a:lvl6pPr>
            <a:lvl7pPr marL="2971800" indent="-228600" defTabSz="931863" eaLnBrk="0" fontAlgn="base" hangingPunct="0">
              <a:spcBef>
                <a:spcPct val="50000"/>
              </a:spcBef>
              <a:spcAft>
                <a:spcPct val="0"/>
              </a:spcAft>
              <a:buClr>
                <a:srgbClr val="C0C0C0"/>
              </a:buClr>
              <a:buFont typeface="Wingdings" pitchFamily="2" charset="2"/>
              <a:buChar char="§"/>
              <a:defRPr sz="3200">
                <a:solidFill>
                  <a:schemeClr val="accent1"/>
                </a:solidFill>
                <a:latin typeface="Arial" charset="0"/>
              </a:defRPr>
            </a:lvl7pPr>
            <a:lvl8pPr marL="3429000" indent="-228600" defTabSz="931863" eaLnBrk="0" fontAlgn="base" hangingPunct="0">
              <a:spcBef>
                <a:spcPct val="50000"/>
              </a:spcBef>
              <a:spcAft>
                <a:spcPct val="0"/>
              </a:spcAft>
              <a:buClr>
                <a:srgbClr val="C0C0C0"/>
              </a:buClr>
              <a:buFont typeface="Wingdings" pitchFamily="2" charset="2"/>
              <a:buChar char="§"/>
              <a:defRPr sz="3200">
                <a:solidFill>
                  <a:schemeClr val="accent1"/>
                </a:solidFill>
                <a:latin typeface="Arial" charset="0"/>
              </a:defRPr>
            </a:lvl8pPr>
            <a:lvl9pPr marL="3886200" indent="-228600" defTabSz="931863" eaLnBrk="0" fontAlgn="base" hangingPunct="0">
              <a:spcBef>
                <a:spcPct val="50000"/>
              </a:spcBef>
              <a:spcAft>
                <a:spcPct val="0"/>
              </a:spcAft>
              <a:buClr>
                <a:srgbClr val="C0C0C0"/>
              </a:buClr>
              <a:buFont typeface="Wingdings" pitchFamily="2" charset="2"/>
              <a:buChar char="§"/>
              <a:defRPr sz="3200">
                <a:solidFill>
                  <a:schemeClr val="accent1"/>
                </a:solidFill>
                <a:latin typeface="Arial" charset="0"/>
              </a:defRPr>
            </a:lvl9pPr>
          </a:lstStyle>
          <a:p>
            <a:r>
              <a:rPr lang="en-US" sz="1200" smtClean="0">
                <a:solidFill>
                  <a:prstClr val="black"/>
                </a:solidFill>
              </a:rPr>
              <a:t> Neglect</a:t>
            </a:r>
          </a:p>
        </p:txBody>
      </p:sp>
      <p:sp>
        <p:nvSpPr>
          <p:cNvPr id="44036" name="Rectangle 2"/>
          <p:cNvSpPr>
            <a:spLocks noGrp="1" noRot="1" noChangeAspect="1" noChangeArrowheads="1" noTextEdit="1"/>
          </p:cNvSpPr>
          <p:nvPr>
            <p:ph type="sldImg"/>
          </p:nvPr>
        </p:nvSpPr>
        <p:spPr>
          <a:solidFill>
            <a:srgbClr val="FFFFFF"/>
          </a:solidFill>
          <a:ln/>
        </p:spPr>
      </p:sp>
      <p:sp>
        <p:nvSpPr>
          <p:cNvPr id="44037" name="Rectangle 3"/>
          <p:cNvSpPr>
            <a:spLocks noGrp="1" noChangeArrowheads="1"/>
          </p:cNvSpPr>
          <p:nvPr>
            <p:ph type="body" idx="1"/>
          </p:nvPr>
        </p:nvSpPr>
        <p:spPr>
          <a:solidFill>
            <a:srgbClr val="FFFFFF"/>
          </a:solidFill>
          <a:ln>
            <a:solidFill>
              <a:srgbClr val="000000"/>
            </a:solidFill>
          </a:ln>
        </p:spPr>
        <p:txBody>
          <a:bodyPr/>
          <a:lstStyle/>
          <a:p>
            <a:r>
              <a:rPr lang="en-US" sz="1000" b="1" smtClean="0"/>
              <a:t>Synopsis</a:t>
            </a:r>
            <a:endParaRPr lang="en-US" sz="1000" smtClean="0"/>
          </a:p>
          <a:p>
            <a:r>
              <a:rPr lang="en-US" sz="1000" smtClean="0"/>
              <a:t>This module will focus on defining and identifying key elements of a neglect investigation.   The major segments include defining neglect and related statutes, interviewing, collecting evidence, documentation and determining if a case is neglect or self-neglect.</a:t>
            </a:r>
            <a:endParaRPr lang="en-US" sz="1000" b="1" smtClean="0"/>
          </a:p>
          <a:p>
            <a:r>
              <a:rPr lang="en-US" sz="1000" b="1" smtClean="0"/>
              <a:t>Performance Objectives</a:t>
            </a:r>
          </a:p>
          <a:p>
            <a:r>
              <a:rPr lang="en-US" sz="1000" smtClean="0"/>
              <a:t>Given an incident involving possible neglect of an elder, the participant will be able to:</a:t>
            </a:r>
          </a:p>
          <a:p>
            <a:r>
              <a:rPr lang="en-US" sz="1000" smtClean="0"/>
              <a:t>Define neglect.</a:t>
            </a:r>
          </a:p>
          <a:p>
            <a:r>
              <a:rPr lang="en-US" sz="1000" smtClean="0"/>
              <a:t>Identify specific neglect statutes.  </a:t>
            </a:r>
          </a:p>
          <a:p>
            <a:r>
              <a:rPr lang="en-US" sz="1000" smtClean="0"/>
              <a:t>Identify key investigative strategies unique to neglect.</a:t>
            </a:r>
          </a:p>
          <a:p>
            <a:r>
              <a:rPr lang="en-US" sz="1000" b="1" smtClean="0"/>
              <a:t>Equipment</a:t>
            </a:r>
            <a:endParaRPr lang="en-US" sz="1000" smtClean="0"/>
          </a:p>
          <a:p>
            <a:r>
              <a:rPr lang="en-US" sz="1000" smtClean="0"/>
              <a:t>Microphones, a LCD projector, a computer with speakers, and a screen are required.  A flip chart and markers should be at each table for small group.  Some presenters may want a flip chart at the front of the room.  Paper and pens should be on the tables for each participant.  </a:t>
            </a:r>
            <a:endParaRPr lang="en-US" sz="1000" b="1" smtClean="0"/>
          </a:p>
          <a:p>
            <a:r>
              <a:rPr lang="en-US" sz="1000" b="1" smtClean="0"/>
              <a:t>Power Point Slides</a:t>
            </a:r>
            <a:r>
              <a:rPr lang="en-US" sz="1000" smtClean="0"/>
              <a:t>:  6.1 – 6.37</a:t>
            </a:r>
            <a:endParaRPr lang="en-US" sz="1000" b="1" smtClean="0"/>
          </a:p>
          <a:p>
            <a:r>
              <a:rPr lang="en-US" sz="1000" b="1" smtClean="0"/>
              <a:t>Videos</a:t>
            </a:r>
            <a:endParaRPr lang="en-US" sz="1000" smtClean="0"/>
          </a:p>
          <a:p>
            <a:r>
              <a:rPr lang="en-US" sz="1000" smtClean="0"/>
              <a:t>20/20:  Trixie and Daniel Gross produced by ABC (3:28 minutes)</a:t>
            </a:r>
          </a:p>
          <a:p>
            <a:r>
              <a:rPr lang="en-US" sz="1000" b="1" smtClean="0"/>
              <a:t>Small Group Exercise</a:t>
            </a:r>
            <a:endParaRPr lang="en-US" sz="1000" smtClean="0"/>
          </a:p>
          <a:p>
            <a:r>
              <a:rPr lang="en-US" sz="1000" smtClean="0"/>
              <a:t>Neglect interviewing questions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accent1"/>
                </a:solidFill>
                <a:latin typeface="Arial" charset="0"/>
              </a:defRPr>
            </a:lvl1pPr>
            <a:lvl2pPr marL="742950" indent="-285750" defTabSz="931863">
              <a:defRPr sz="3200">
                <a:solidFill>
                  <a:schemeClr val="accent1"/>
                </a:solidFill>
                <a:latin typeface="Arial" charset="0"/>
              </a:defRPr>
            </a:lvl2pPr>
            <a:lvl3pPr marL="1143000" indent="-228600" defTabSz="931863">
              <a:defRPr sz="3200">
                <a:solidFill>
                  <a:schemeClr val="accent1"/>
                </a:solidFill>
                <a:latin typeface="Arial" charset="0"/>
              </a:defRPr>
            </a:lvl3pPr>
            <a:lvl4pPr marL="1600200" indent="-228600" defTabSz="931863">
              <a:defRPr sz="3200">
                <a:solidFill>
                  <a:schemeClr val="accent1"/>
                </a:solidFill>
                <a:latin typeface="Arial" charset="0"/>
              </a:defRPr>
            </a:lvl4pPr>
            <a:lvl5pPr marL="2057400" indent="-228600" defTabSz="931863">
              <a:defRPr sz="3200">
                <a:solidFill>
                  <a:schemeClr val="accent1"/>
                </a:solidFill>
                <a:latin typeface="Arial" charset="0"/>
              </a:defRPr>
            </a:lvl5pPr>
            <a:lvl6pPr marL="2514600" indent="-228600" defTabSz="931863" eaLnBrk="0" fontAlgn="base" hangingPunct="0">
              <a:spcBef>
                <a:spcPct val="50000"/>
              </a:spcBef>
              <a:spcAft>
                <a:spcPct val="0"/>
              </a:spcAft>
              <a:buClr>
                <a:srgbClr val="C0C0C0"/>
              </a:buClr>
              <a:buFont typeface="Wingdings" pitchFamily="2" charset="2"/>
              <a:buChar char="§"/>
              <a:defRPr sz="3200">
                <a:solidFill>
                  <a:schemeClr val="accent1"/>
                </a:solidFill>
                <a:latin typeface="Arial" charset="0"/>
              </a:defRPr>
            </a:lvl6pPr>
            <a:lvl7pPr marL="2971800" indent="-228600" defTabSz="931863" eaLnBrk="0" fontAlgn="base" hangingPunct="0">
              <a:spcBef>
                <a:spcPct val="50000"/>
              </a:spcBef>
              <a:spcAft>
                <a:spcPct val="0"/>
              </a:spcAft>
              <a:buClr>
                <a:srgbClr val="C0C0C0"/>
              </a:buClr>
              <a:buFont typeface="Wingdings" pitchFamily="2" charset="2"/>
              <a:buChar char="§"/>
              <a:defRPr sz="3200">
                <a:solidFill>
                  <a:schemeClr val="accent1"/>
                </a:solidFill>
                <a:latin typeface="Arial" charset="0"/>
              </a:defRPr>
            </a:lvl7pPr>
            <a:lvl8pPr marL="3429000" indent="-228600" defTabSz="931863" eaLnBrk="0" fontAlgn="base" hangingPunct="0">
              <a:spcBef>
                <a:spcPct val="50000"/>
              </a:spcBef>
              <a:spcAft>
                <a:spcPct val="0"/>
              </a:spcAft>
              <a:buClr>
                <a:srgbClr val="C0C0C0"/>
              </a:buClr>
              <a:buFont typeface="Wingdings" pitchFamily="2" charset="2"/>
              <a:buChar char="§"/>
              <a:defRPr sz="3200">
                <a:solidFill>
                  <a:schemeClr val="accent1"/>
                </a:solidFill>
                <a:latin typeface="Arial" charset="0"/>
              </a:defRPr>
            </a:lvl8pPr>
            <a:lvl9pPr marL="3886200" indent="-228600" defTabSz="931863" eaLnBrk="0" fontAlgn="base" hangingPunct="0">
              <a:spcBef>
                <a:spcPct val="50000"/>
              </a:spcBef>
              <a:spcAft>
                <a:spcPct val="0"/>
              </a:spcAft>
              <a:buClr>
                <a:srgbClr val="C0C0C0"/>
              </a:buClr>
              <a:buFont typeface="Wingdings" pitchFamily="2" charset="2"/>
              <a:buChar char="§"/>
              <a:defRPr sz="3200">
                <a:solidFill>
                  <a:schemeClr val="accent1"/>
                </a:solidFill>
                <a:latin typeface="Arial" charset="0"/>
              </a:defRPr>
            </a:lvl9pPr>
          </a:lstStyle>
          <a:p>
            <a:r>
              <a:rPr lang="en-US" sz="1200">
                <a:solidFill>
                  <a:prstClr val="black"/>
                </a:solidFill>
              </a:rPr>
              <a:t>6.</a:t>
            </a:r>
            <a:fld id="{C91133A7-0E33-423F-BD0C-9555D01AD47C}" type="slidenum">
              <a:rPr lang="en-US" sz="1200">
                <a:solidFill>
                  <a:prstClr val="black"/>
                </a:solidFill>
              </a:rPr>
              <a:pPr/>
              <a:t>26</a:t>
            </a:fld>
            <a:endParaRPr lang="en-US" sz="1200">
              <a:solidFill>
                <a:prstClr val="black"/>
              </a:solidFill>
            </a:endParaRPr>
          </a:p>
        </p:txBody>
      </p:sp>
      <p:sp>
        <p:nvSpPr>
          <p:cNvPr id="4608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accent1"/>
                </a:solidFill>
                <a:latin typeface="Arial" charset="0"/>
              </a:defRPr>
            </a:lvl1pPr>
            <a:lvl2pPr marL="742950" indent="-285750" defTabSz="931863">
              <a:defRPr sz="3200">
                <a:solidFill>
                  <a:schemeClr val="accent1"/>
                </a:solidFill>
                <a:latin typeface="Arial" charset="0"/>
              </a:defRPr>
            </a:lvl2pPr>
            <a:lvl3pPr marL="1143000" indent="-228600" defTabSz="931863">
              <a:defRPr sz="3200">
                <a:solidFill>
                  <a:schemeClr val="accent1"/>
                </a:solidFill>
                <a:latin typeface="Arial" charset="0"/>
              </a:defRPr>
            </a:lvl3pPr>
            <a:lvl4pPr marL="1600200" indent="-228600" defTabSz="931863">
              <a:defRPr sz="3200">
                <a:solidFill>
                  <a:schemeClr val="accent1"/>
                </a:solidFill>
                <a:latin typeface="Arial" charset="0"/>
              </a:defRPr>
            </a:lvl4pPr>
            <a:lvl5pPr marL="2057400" indent="-228600" defTabSz="931863">
              <a:defRPr sz="3200">
                <a:solidFill>
                  <a:schemeClr val="accent1"/>
                </a:solidFill>
                <a:latin typeface="Arial" charset="0"/>
              </a:defRPr>
            </a:lvl5pPr>
            <a:lvl6pPr marL="2514600" indent="-228600" defTabSz="931863" eaLnBrk="0" fontAlgn="base" hangingPunct="0">
              <a:spcBef>
                <a:spcPct val="50000"/>
              </a:spcBef>
              <a:spcAft>
                <a:spcPct val="0"/>
              </a:spcAft>
              <a:buClr>
                <a:srgbClr val="C0C0C0"/>
              </a:buClr>
              <a:buFont typeface="Wingdings" pitchFamily="2" charset="2"/>
              <a:buChar char="§"/>
              <a:defRPr sz="3200">
                <a:solidFill>
                  <a:schemeClr val="accent1"/>
                </a:solidFill>
                <a:latin typeface="Arial" charset="0"/>
              </a:defRPr>
            </a:lvl6pPr>
            <a:lvl7pPr marL="2971800" indent="-228600" defTabSz="931863" eaLnBrk="0" fontAlgn="base" hangingPunct="0">
              <a:spcBef>
                <a:spcPct val="50000"/>
              </a:spcBef>
              <a:spcAft>
                <a:spcPct val="0"/>
              </a:spcAft>
              <a:buClr>
                <a:srgbClr val="C0C0C0"/>
              </a:buClr>
              <a:buFont typeface="Wingdings" pitchFamily="2" charset="2"/>
              <a:buChar char="§"/>
              <a:defRPr sz="3200">
                <a:solidFill>
                  <a:schemeClr val="accent1"/>
                </a:solidFill>
                <a:latin typeface="Arial" charset="0"/>
              </a:defRPr>
            </a:lvl7pPr>
            <a:lvl8pPr marL="3429000" indent="-228600" defTabSz="931863" eaLnBrk="0" fontAlgn="base" hangingPunct="0">
              <a:spcBef>
                <a:spcPct val="50000"/>
              </a:spcBef>
              <a:spcAft>
                <a:spcPct val="0"/>
              </a:spcAft>
              <a:buClr>
                <a:srgbClr val="C0C0C0"/>
              </a:buClr>
              <a:buFont typeface="Wingdings" pitchFamily="2" charset="2"/>
              <a:buChar char="§"/>
              <a:defRPr sz="3200">
                <a:solidFill>
                  <a:schemeClr val="accent1"/>
                </a:solidFill>
                <a:latin typeface="Arial" charset="0"/>
              </a:defRPr>
            </a:lvl8pPr>
            <a:lvl9pPr marL="3886200" indent="-228600" defTabSz="931863" eaLnBrk="0" fontAlgn="base" hangingPunct="0">
              <a:spcBef>
                <a:spcPct val="50000"/>
              </a:spcBef>
              <a:spcAft>
                <a:spcPct val="0"/>
              </a:spcAft>
              <a:buClr>
                <a:srgbClr val="C0C0C0"/>
              </a:buClr>
              <a:buFont typeface="Wingdings" pitchFamily="2" charset="2"/>
              <a:buChar char="§"/>
              <a:defRPr sz="3200">
                <a:solidFill>
                  <a:schemeClr val="accent1"/>
                </a:solidFill>
                <a:latin typeface="Arial" charset="0"/>
              </a:defRPr>
            </a:lvl9pPr>
          </a:lstStyle>
          <a:p>
            <a:r>
              <a:rPr lang="en-US" sz="1200">
                <a:solidFill>
                  <a:prstClr val="black"/>
                </a:solidFill>
              </a:rPr>
              <a:t> Neglect</a:t>
            </a:r>
          </a:p>
        </p:txBody>
      </p:sp>
      <p:sp>
        <p:nvSpPr>
          <p:cNvPr id="46084" name="Rectangle 2"/>
          <p:cNvSpPr>
            <a:spLocks noGrp="1" noRot="1" noChangeAspect="1" noChangeArrowheads="1" noTextEdit="1"/>
          </p:cNvSpPr>
          <p:nvPr>
            <p:ph type="sldImg"/>
          </p:nvPr>
        </p:nvSpPr>
        <p:spPr>
          <a:ln/>
        </p:spPr>
      </p:sp>
      <p:sp>
        <p:nvSpPr>
          <p:cNvPr id="4608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sz="1000" b="1" smtClean="0"/>
              <a:t>DEFINING NEGLECT, INDICATORS, PRESSURE ULCERS AND STATUTES </a:t>
            </a:r>
            <a:endParaRPr lang="en-US" sz="1000" i="1" smtClean="0"/>
          </a:p>
          <a:p>
            <a:pPr>
              <a:lnSpc>
                <a:spcPct val="80000"/>
              </a:lnSpc>
            </a:pPr>
            <a:r>
              <a:rPr lang="en-US" sz="1000" i="1" smtClean="0"/>
              <a:t>Trainers:  law enforcement, APS, prosecutor</a:t>
            </a:r>
          </a:p>
          <a:p>
            <a:pPr>
              <a:lnSpc>
                <a:spcPct val="80000"/>
              </a:lnSpc>
            </a:pPr>
            <a:r>
              <a:rPr lang="en-US" sz="1000" i="1" smtClean="0"/>
              <a:t>Slides:  6.3 – 6.13</a:t>
            </a:r>
          </a:p>
          <a:p>
            <a:pPr>
              <a:lnSpc>
                <a:spcPct val="80000"/>
              </a:lnSpc>
            </a:pPr>
            <a:r>
              <a:rPr lang="en-US" sz="1000" i="1" smtClean="0"/>
              <a:t>Method: lecture </a:t>
            </a:r>
          </a:p>
          <a:p>
            <a:pPr>
              <a:lnSpc>
                <a:spcPct val="80000"/>
              </a:lnSpc>
            </a:pPr>
            <a:r>
              <a:rPr lang="en-US" sz="1000" i="1" smtClean="0"/>
              <a:t>Time allowed:  20 minutes</a:t>
            </a:r>
            <a:endParaRPr lang="en-US" sz="1000" b="1" smtClean="0"/>
          </a:p>
          <a:p>
            <a:pPr>
              <a:lnSpc>
                <a:spcPct val="80000"/>
              </a:lnSpc>
            </a:pPr>
            <a:r>
              <a:rPr lang="en-US" sz="1000" b="1" smtClean="0"/>
              <a:t>What is Neglect?</a:t>
            </a:r>
            <a:endParaRPr lang="en-US" sz="1000" smtClean="0"/>
          </a:p>
          <a:p>
            <a:pPr>
              <a:lnSpc>
                <a:spcPct val="80000"/>
              </a:lnSpc>
            </a:pPr>
            <a:r>
              <a:rPr lang="en-US" sz="1000" smtClean="0"/>
              <a:t>Neglect is defined as the refusal or failure of a caregiver to fulfill any part of that person's obligations or duties to care for an older adult.  Neglect may also include the failure of a person who has fiduciary responsibilities to provide care for an older adult (e.g., to pay for necessary home care services), or the failure of a nursing home, adult family home, or in-home service provider to provide necessary care. Definitions are state specific.</a:t>
            </a:r>
          </a:p>
          <a:p>
            <a:pPr>
              <a:lnSpc>
                <a:spcPct val="80000"/>
              </a:lnSpc>
            </a:pPr>
            <a:r>
              <a:rPr lang="en-US" sz="1000" smtClean="0"/>
              <a:t>Refusal or failure to provide an older adult with necessities such as:</a:t>
            </a:r>
          </a:p>
          <a:p>
            <a:pPr>
              <a:lnSpc>
                <a:spcPct val="80000"/>
              </a:lnSpc>
            </a:pPr>
            <a:r>
              <a:rPr lang="en-US" sz="1000" smtClean="0"/>
              <a:t>Food</a:t>
            </a:r>
          </a:p>
          <a:p>
            <a:pPr>
              <a:lnSpc>
                <a:spcPct val="80000"/>
              </a:lnSpc>
            </a:pPr>
            <a:r>
              <a:rPr lang="en-US" sz="1000" smtClean="0"/>
              <a:t>Water</a:t>
            </a:r>
          </a:p>
          <a:p>
            <a:pPr>
              <a:lnSpc>
                <a:spcPct val="80000"/>
              </a:lnSpc>
            </a:pPr>
            <a:r>
              <a:rPr lang="en-US" sz="1000" smtClean="0"/>
              <a:t>Clothing</a:t>
            </a:r>
          </a:p>
          <a:p>
            <a:pPr>
              <a:lnSpc>
                <a:spcPct val="80000"/>
              </a:lnSpc>
            </a:pPr>
            <a:r>
              <a:rPr lang="en-US" sz="1000" smtClean="0"/>
              <a:t>Shelter</a:t>
            </a:r>
          </a:p>
          <a:p>
            <a:pPr>
              <a:lnSpc>
                <a:spcPct val="80000"/>
              </a:lnSpc>
            </a:pPr>
            <a:r>
              <a:rPr lang="en-US" sz="1000" smtClean="0"/>
              <a:t>Personal hygiene</a:t>
            </a:r>
          </a:p>
          <a:p>
            <a:pPr>
              <a:lnSpc>
                <a:spcPct val="80000"/>
              </a:lnSpc>
            </a:pPr>
            <a:r>
              <a:rPr lang="en-US" sz="1000" smtClean="0"/>
              <a:t>Medication</a:t>
            </a:r>
          </a:p>
          <a:p>
            <a:pPr>
              <a:lnSpc>
                <a:spcPct val="80000"/>
              </a:lnSpc>
            </a:pPr>
            <a:r>
              <a:rPr lang="en-US" sz="1000" smtClean="0"/>
              <a:t>Medical care</a:t>
            </a:r>
          </a:p>
          <a:p>
            <a:pPr>
              <a:lnSpc>
                <a:spcPct val="80000"/>
              </a:lnSpc>
            </a:pPr>
            <a:r>
              <a:rPr lang="en-US" sz="1000" smtClean="0"/>
              <a:t>Comfort</a:t>
            </a:r>
          </a:p>
          <a:p>
            <a:pPr>
              <a:lnSpc>
                <a:spcPct val="80000"/>
              </a:lnSpc>
            </a:pPr>
            <a:r>
              <a:rPr lang="en-US" sz="1000" smtClean="0"/>
              <a:t>Personal safety</a:t>
            </a:r>
          </a:p>
          <a:p>
            <a:pPr>
              <a:lnSpc>
                <a:spcPct val="80000"/>
              </a:lnSpc>
            </a:pPr>
            <a:r>
              <a:rPr lang="en-US" sz="1000" smtClean="0"/>
              <a:t>Other essentials included in an implied or agreed-upon responsibility (contract to care for) to an older adult.</a:t>
            </a:r>
          </a:p>
          <a:p>
            <a:pPr>
              <a:lnSpc>
                <a:spcPct val="80000"/>
              </a:lnSpc>
            </a:pPr>
            <a:r>
              <a:rPr lang="en-US" sz="1000" smtClean="0"/>
              <a:t>Some of these sound benign but cause severe suffering.  These acts can be either overt acts or omissions.</a:t>
            </a:r>
            <a:endParaRPr lang="en-US" sz="1000" b="1"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accent1"/>
                </a:solidFill>
                <a:latin typeface="Arial" charset="0"/>
              </a:defRPr>
            </a:lvl1pPr>
            <a:lvl2pPr marL="742950" indent="-285750" defTabSz="931863">
              <a:defRPr sz="3200">
                <a:solidFill>
                  <a:schemeClr val="accent1"/>
                </a:solidFill>
                <a:latin typeface="Arial" charset="0"/>
              </a:defRPr>
            </a:lvl2pPr>
            <a:lvl3pPr marL="1143000" indent="-228600" defTabSz="931863">
              <a:defRPr sz="3200">
                <a:solidFill>
                  <a:schemeClr val="accent1"/>
                </a:solidFill>
                <a:latin typeface="Arial" charset="0"/>
              </a:defRPr>
            </a:lvl3pPr>
            <a:lvl4pPr marL="1600200" indent="-228600" defTabSz="931863">
              <a:defRPr sz="3200">
                <a:solidFill>
                  <a:schemeClr val="accent1"/>
                </a:solidFill>
                <a:latin typeface="Arial" charset="0"/>
              </a:defRPr>
            </a:lvl4pPr>
            <a:lvl5pPr marL="2057400" indent="-228600" defTabSz="931863">
              <a:defRPr sz="3200">
                <a:solidFill>
                  <a:schemeClr val="accent1"/>
                </a:solidFill>
                <a:latin typeface="Arial" charset="0"/>
              </a:defRPr>
            </a:lvl5pPr>
            <a:lvl6pPr marL="2514600" indent="-228600" defTabSz="931863" eaLnBrk="0" fontAlgn="base" hangingPunct="0">
              <a:spcBef>
                <a:spcPct val="50000"/>
              </a:spcBef>
              <a:spcAft>
                <a:spcPct val="0"/>
              </a:spcAft>
              <a:buClr>
                <a:srgbClr val="C0C0C0"/>
              </a:buClr>
              <a:buFont typeface="Wingdings" pitchFamily="2" charset="2"/>
              <a:buChar char="§"/>
              <a:defRPr sz="3200">
                <a:solidFill>
                  <a:schemeClr val="accent1"/>
                </a:solidFill>
                <a:latin typeface="Arial" charset="0"/>
              </a:defRPr>
            </a:lvl6pPr>
            <a:lvl7pPr marL="2971800" indent="-228600" defTabSz="931863" eaLnBrk="0" fontAlgn="base" hangingPunct="0">
              <a:spcBef>
                <a:spcPct val="50000"/>
              </a:spcBef>
              <a:spcAft>
                <a:spcPct val="0"/>
              </a:spcAft>
              <a:buClr>
                <a:srgbClr val="C0C0C0"/>
              </a:buClr>
              <a:buFont typeface="Wingdings" pitchFamily="2" charset="2"/>
              <a:buChar char="§"/>
              <a:defRPr sz="3200">
                <a:solidFill>
                  <a:schemeClr val="accent1"/>
                </a:solidFill>
                <a:latin typeface="Arial" charset="0"/>
              </a:defRPr>
            </a:lvl7pPr>
            <a:lvl8pPr marL="3429000" indent="-228600" defTabSz="931863" eaLnBrk="0" fontAlgn="base" hangingPunct="0">
              <a:spcBef>
                <a:spcPct val="50000"/>
              </a:spcBef>
              <a:spcAft>
                <a:spcPct val="0"/>
              </a:spcAft>
              <a:buClr>
                <a:srgbClr val="C0C0C0"/>
              </a:buClr>
              <a:buFont typeface="Wingdings" pitchFamily="2" charset="2"/>
              <a:buChar char="§"/>
              <a:defRPr sz="3200">
                <a:solidFill>
                  <a:schemeClr val="accent1"/>
                </a:solidFill>
                <a:latin typeface="Arial" charset="0"/>
              </a:defRPr>
            </a:lvl8pPr>
            <a:lvl9pPr marL="3886200" indent="-228600" defTabSz="931863" eaLnBrk="0" fontAlgn="base" hangingPunct="0">
              <a:spcBef>
                <a:spcPct val="50000"/>
              </a:spcBef>
              <a:spcAft>
                <a:spcPct val="0"/>
              </a:spcAft>
              <a:buClr>
                <a:srgbClr val="C0C0C0"/>
              </a:buClr>
              <a:buFont typeface="Wingdings" pitchFamily="2" charset="2"/>
              <a:buChar char="§"/>
              <a:defRPr sz="3200">
                <a:solidFill>
                  <a:schemeClr val="accent1"/>
                </a:solidFill>
                <a:latin typeface="Arial" charset="0"/>
              </a:defRPr>
            </a:lvl9pPr>
          </a:lstStyle>
          <a:p>
            <a:r>
              <a:rPr lang="en-US" sz="1200">
                <a:solidFill>
                  <a:prstClr val="black"/>
                </a:solidFill>
              </a:rPr>
              <a:t>6.</a:t>
            </a:r>
            <a:fld id="{6309ACB0-9CAE-4611-96A9-9E80030B256B}" type="slidenum">
              <a:rPr lang="en-US" sz="1200">
                <a:solidFill>
                  <a:prstClr val="black"/>
                </a:solidFill>
              </a:rPr>
              <a:pPr/>
              <a:t>27</a:t>
            </a:fld>
            <a:endParaRPr lang="en-US" sz="1200">
              <a:solidFill>
                <a:prstClr val="black"/>
              </a:solidFill>
            </a:endParaRPr>
          </a:p>
        </p:txBody>
      </p:sp>
      <p:sp>
        <p:nvSpPr>
          <p:cNvPr id="47107" name="Rectangle 6"/>
          <p:cNvSpPr txBox="1">
            <a:spLocks noGrp="1" noChangeArrowheads="1"/>
          </p:cNvSpPr>
          <p:nvPr/>
        </p:nvSpPr>
        <p:spPr bwMode="auto">
          <a:xfrm>
            <a:off x="0" y="8684926"/>
            <a:ext cx="2971800"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a:defRPr sz="3200">
                <a:solidFill>
                  <a:schemeClr val="accent1"/>
                </a:solidFill>
                <a:latin typeface="Arial" charset="0"/>
              </a:defRPr>
            </a:lvl1pPr>
            <a:lvl2pPr marL="742950" indent="-285750" defTabSz="931863">
              <a:defRPr sz="3200">
                <a:solidFill>
                  <a:schemeClr val="accent1"/>
                </a:solidFill>
                <a:latin typeface="Arial" charset="0"/>
              </a:defRPr>
            </a:lvl2pPr>
            <a:lvl3pPr marL="1143000" indent="-228600" defTabSz="931863">
              <a:defRPr sz="3200">
                <a:solidFill>
                  <a:schemeClr val="accent1"/>
                </a:solidFill>
                <a:latin typeface="Arial" charset="0"/>
              </a:defRPr>
            </a:lvl3pPr>
            <a:lvl4pPr marL="1600200" indent="-228600" defTabSz="931863">
              <a:defRPr sz="3200">
                <a:solidFill>
                  <a:schemeClr val="accent1"/>
                </a:solidFill>
                <a:latin typeface="Arial" charset="0"/>
              </a:defRPr>
            </a:lvl4pPr>
            <a:lvl5pPr marL="2057400" indent="-228600" defTabSz="931863">
              <a:defRPr sz="3200">
                <a:solidFill>
                  <a:schemeClr val="accent1"/>
                </a:solidFill>
                <a:latin typeface="Arial" charset="0"/>
              </a:defRPr>
            </a:lvl5pPr>
            <a:lvl6pPr marL="2514600" indent="-228600" defTabSz="931863" eaLnBrk="0" fontAlgn="base" hangingPunct="0">
              <a:spcBef>
                <a:spcPct val="50000"/>
              </a:spcBef>
              <a:spcAft>
                <a:spcPct val="0"/>
              </a:spcAft>
              <a:buClr>
                <a:srgbClr val="C0C0C0"/>
              </a:buClr>
              <a:buFont typeface="Wingdings" pitchFamily="2" charset="2"/>
              <a:buChar char="§"/>
              <a:defRPr sz="3200">
                <a:solidFill>
                  <a:schemeClr val="accent1"/>
                </a:solidFill>
                <a:latin typeface="Arial" charset="0"/>
              </a:defRPr>
            </a:lvl6pPr>
            <a:lvl7pPr marL="2971800" indent="-228600" defTabSz="931863" eaLnBrk="0" fontAlgn="base" hangingPunct="0">
              <a:spcBef>
                <a:spcPct val="50000"/>
              </a:spcBef>
              <a:spcAft>
                <a:spcPct val="0"/>
              </a:spcAft>
              <a:buClr>
                <a:srgbClr val="C0C0C0"/>
              </a:buClr>
              <a:buFont typeface="Wingdings" pitchFamily="2" charset="2"/>
              <a:buChar char="§"/>
              <a:defRPr sz="3200">
                <a:solidFill>
                  <a:schemeClr val="accent1"/>
                </a:solidFill>
                <a:latin typeface="Arial" charset="0"/>
              </a:defRPr>
            </a:lvl7pPr>
            <a:lvl8pPr marL="3429000" indent="-228600" defTabSz="931863" eaLnBrk="0" fontAlgn="base" hangingPunct="0">
              <a:spcBef>
                <a:spcPct val="50000"/>
              </a:spcBef>
              <a:spcAft>
                <a:spcPct val="0"/>
              </a:spcAft>
              <a:buClr>
                <a:srgbClr val="C0C0C0"/>
              </a:buClr>
              <a:buFont typeface="Wingdings" pitchFamily="2" charset="2"/>
              <a:buChar char="§"/>
              <a:defRPr sz="3200">
                <a:solidFill>
                  <a:schemeClr val="accent1"/>
                </a:solidFill>
                <a:latin typeface="Arial" charset="0"/>
              </a:defRPr>
            </a:lvl8pPr>
            <a:lvl9pPr marL="3886200" indent="-228600" defTabSz="931863" eaLnBrk="0" fontAlgn="base" hangingPunct="0">
              <a:spcBef>
                <a:spcPct val="50000"/>
              </a:spcBef>
              <a:spcAft>
                <a:spcPct val="0"/>
              </a:spcAft>
              <a:buClr>
                <a:srgbClr val="C0C0C0"/>
              </a:buClr>
              <a:buFont typeface="Wingdings" pitchFamily="2" charset="2"/>
              <a:buChar char="§"/>
              <a:defRPr sz="3200">
                <a:solidFill>
                  <a:schemeClr val="accent1"/>
                </a:solidFill>
                <a:latin typeface="Arial" charset="0"/>
              </a:defRPr>
            </a:lvl9pPr>
          </a:lstStyle>
          <a:p>
            <a:pPr fontAlgn="base">
              <a:spcBef>
                <a:spcPct val="0"/>
              </a:spcBef>
              <a:spcAft>
                <a:spcPct val="0"/>
              </a:spcAft>
            </a:pPr>
            <a:r>
              <a:rPr lang="en-US" sz="1200" smtClean="0">
                <a:solidFill>
                  <a:prstClr val="black"/>
                </a:solidFill>
              </a:rPr>
              <a:t> Neglect</a:t>
            </a:r>
          </a:p>
        </p:txBody>
      </p:sp>
      <p:sp>
        <p:nvSpPr>
          <p:cNvPr id="47108" name="Rectangle 2"/>
          <p:cNvSpPr>
            <a:spLocks noGrp="1" noRot="1" noChangeAspect="1" noChangeArrowheads="1" noTextEdit="1"/>
          </p:cNvSpPr>
          <p:nvPr>
            <p:ph type="sldImg"/>
          </p:nvPr>
        </p:nvSpPr>
        <p:spPr>
          <a:ln/>
        </p:spPr>
      </p:sp>
      <p:sp>
        <p:nvSpPr>
          <p:cNvPr id="4710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Neglect Indicators Refresher </a:t>
            </a:r>
          </a:p>
          <a:p>
            <a:r>
              <a:rPr lang="en-US" smtClean="0"/>
              <a:t>***Instructors’ Note:  Present a short mini lecture on indicators.  Refer participants to the handout on indicators in the Participant Materials for a more comprehensive list, page 51.</a:t>
            </a:r>
          </a:p>
          <a:p>
            <a:endParaRPr lang="en-US" smtClean="0"/>
          </a:p>
          <a:p>
            <a:r>
              <a:rPr lang="en-US" smtClean="0"/>
              <a:t>Victim Indicators</a:t>
            </a:r>
          </a:p>
          <a:p>
            <a:r>
              <a:rPr lang="en-US" smtClean="0"/>
              <a:t>Suspect Indicators</a:t>
            </a:r>
          </a:p>
          <a:p>
            <a:r>
              <a:rPr lang="en-US" smtClean="0"/>
              <a:t>Environmental Indicators</a:t>
            </a:r>
          </a:p>
          <a:p>
            <a:endParaRPr lang="en-US" smtClean="0"/>
          </a:p>
          <a:p>
            <a:endParaRPr lang="en-US" smtClean="0"/>
          </a:p>
          <a:p>
            <a:r>
              <a:rPr lang="en-US" smtClean="0"/>
              <a:t>Victim Indicators (may include but are not limited to) </a:t>
            </a:r>
          </a:p>
          <a:p>
            <a:r>
              <a:rPr lang="en-US" smtClean="0"/>
              <a:t>Dehydrated or malnourished</a:t>
            </a:r>
          </a:p>
          <a:p>
            <a:r>
              <a:rPr lang="en-US" smtClean="0"/>
              <a:t>Poor hygiene</a:t>
            </a:r>
          </a:p>
          <a:p>
            <a:r>
              <a:rPr lang="en-US" smtClean="0"/>
              <a:t>Unexplained changes in elder’s weight or cognition</a:t>
            </a:r>
          </a:p>
          <a:p>
            <a:r>
              <a:rPr lang="en-US" smtClean="0"/>
              <a:t>Inappropriate clothing for weather or situation</a:t>
            </a:r>
          </a:p>
          <a:p>
            <a:r>
              <a:rPr lang="en-US" smtClean="0"/>
              <a:t>Presence of </a:t>
            </a:r>
            <a:r>
              <a:rPr lang="en-US" u="sng" smtClean="0"/>
              <a:t>untreated</a:t>
            </a:r>
            <a:r>
              <a:rPr lang="en-US" smtClean="0"/>
              <a:t> bedsores (pressure ulcers)</a:t>
            </a:r>
          </a:p>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accent1"/>
                </a:solidFill>
                <a:latin typeface="Arial" charset="0"/>
              </a:defRPr>
            </a:lvl1pPr>
            <a:lvl2pPr marL="742950" indent="-285750" defTabSz="931863">
              <a:defRPr sz="3200">
                <a:solidFill>
                  <a:schemeClr val="accent1"/>
                </a:solidFill>
                <a:latin typeface="Arial" charset="0"/>
              </a:defRPr>
            </a:lvl2pPr>
            <a:lvl3pPr marL="1143000" indent="-228600" defTabSz="931863">
              <a:defRPr sz="3200">
                <a:solidFill>
                  <a:schemeClr val="accent1"/>
                </a:solidFill>
                <a:latin typeface="Arial" charset="0"/>
              </a:defRPr>
            </a:lvl3pPr>
            <a:lvl4pPr marL="1600200" indent="-228600" defTabSz="931863">
              <a:defRPr sz="3200">
                <a:solidFill>
                  <a:schemeClr val="accent1"/>
                </a:solidFill>
                <a:latin typeface="Arial" charset="0"/>
              </a:defRPr>
            </a:lvl4pPr>
            <a:lvl5pPr marL="2057400" indent="-228600" defTabSz="931863">
              <a:defRPr sz="3200">
                <a:solidFill>
                  <a:schemeClr val="accent1"/>
                </a:solidFill>
                <a:latin typeface="Arial" charset="0"/>
              </a:defRPr>
            </a:lvl5pPr>
            <a:lvl6pPr marL="2514600" indent="-228600" defTabSz="931863" eaLnBrk="0" fontAlgn="base" hangingPunct="0">
              <a:spcBef>
                <a:spcPct val="50000"/>
              </a:spcBef>
              <a:spcAft>
                <a:spcPct val="0"/>
              </a:spcAft>
              <a:buClr>
                <a:srgbClr val="C0C0C0"/>
              </a:buClr>
              <a:buFont typeface="Wingdings" pitchFamily="2" charset="2"/>
              <a:buChar char="§"/>
              <a:defRPr sz="3200">
                <a:solidFill>
                  <a:schemeClr val="accent1"/>
                </a:solidFill>
                <a:latin typeface="Arial" charset="0"/>
              </a:defRPr>
            </a:lvl6pPr>
            <a:lvl7pPr marL="2971800" indent="-228600" defTabSz="931863" eaLnBrk="0" fontAlgn="base" hangingPunct="0">
              <a:spcBef>
                <a:spcPct val="50000"/>
              </a:spcBef>
              <a:spcAft>
                <a:spcPct val="0"/>
              </a:spcAft>
              <a:buClr>
                <a:srgbClr val="C0C0C0"/>
              </a:buClr>
              <a:buFont typeface="Wingdings" pitchFamily="2" charset="2"/>
              <a:buChar char="§"/>
              <a:defRPr sz="3200">
                <a:solidFill>
                  <a:schemeClr val="accent1"/>
                </a:solidFill>
                <a:latin typeface="Arial" charset="0"/>
              </a:defRPr>
            </a:lvl7pPr>
            <a:lvl8pPr marL="3429000" indent="-228600" defTabSz="931863" eaLnBrk="0" fontAlgn="base" hangingPunct="0">
              <a:spcBef>
                <a:spcPct val="50000"/>
              </a:spcBef>
              <a:spcAft>
                <a:spcPct val="0"/>
              </a:spcAft>
              <a:buClr>
                <a:srgbClr val="C0C0C0"/>
              </a:buClr>
              <a:buFont typeface="Wingdings" pitchFamily="2" charset="2"/>
              <a:buChar char="§"/>
              <a:defRPr sz="3200">
                <a:solidFill>
                  <a:schemeClr val="accent1"/>
                </a:solidFill>
                <a:latin typeface="Arial" charset="0"/>
              </a:defRPr>
            </a:lvl8pPr>
            <a:lvl9pPr marL="3886200" indent="-228600" defTabSz="931863" eaLnBrk="0" fontAlgn="base" hangingPunct="0">
              <a:spcBef>
                <a:spcPct val="50000"/>
              </a:spcBef>
              <a:spcAft>
                <a:spcPct val="0"/>
              </a:spcAft>
              <a:buClr>
                <a:srgbClr val="C0C0C0"/>
              </a:buClr>
              <a:buFont typeface="Wingdings" pitchFamily="2" charset="2"/>
              <a:buChar char="§"/>
              <a:defRPr sz="3200">
                <a:solidFill>
                  <a:schemeClr val="accent1"/>
                </a:solidFill>
                <a:latin typeface="Arial" charset="0"/>
              </a:defRPr>
            </a:lvl9pPr>
          </a:lstStyle>
          <a:p>
            <a:r>
              <a:rPr lang="en-US" sz="1200">
                <a:solidFill>
                  <a:prstClr val="black"/>
                </a:solidFill>
              </a:rPr>
              <a:t>6.</a:t>
            </a:r>
            <a:fld id="{EB9A7A55-429D-4DFF-81DF-A1505C698C95}" type="slidenum">
              <a:rPr lang="en-US" sz="1200">
                <a:solidFill>
                  <a:prstClr val="black"/>
                </a:solidFill>
              </a:rPr>
              <a:pPr/>
              <a:t>28</a:t>
            </a:fld>
            <a:endParaRPr lang="en-US" sz="1200">
              <a:solidFill>
                <a:prstClr val="black"/>
              </a:solidFill>
            </a:endParaRPr>
          </a:p>
        </p:txBody>
      </p:sp>
      <p:sp>
        <p:nvSpPr>
          <p:cNvPr id="48131" name="Rectangle 7"/>
          <p:cNvSpPr txBox="1">
            <a:spLocks noGrp="1" noChangeArrowheads="1"/>
          </p:cNvSpPr>
          <p:nvPr/>
        </p:nvSpPr>
        <p:spPr bwMode="auto">
          <a:xfrm>
            <a:off x="3884613" y="8684926"/>
            <a:ext cx="2971800"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93" tIns="43247" rIns="86493" bIns="43247" anchor="b"/>
          <a:lstStyle>
            <a:lvl1pPr defTabSz="865188">
              <a:defRPr sz="3200">
                <a:solidFill>
                  <a:schemeClr val="accent1"/>
                </a:solidFill>
                <a:latin typeface="Arial" charset="0"/>
              </a:defRPr>
            </a:lvl1pPr>
            <a:lvl2pPr marL="742950" indent="-285750" defTabSz="865188">
              <a:defRPr sz="3200">
                <a:solidFill>
                  <a:schemeClr val="accent1"/>
                </a:solidFill>
                <a:latin typeface="Arial" charset="0"/>
              </a:defRPr>
            </a:lvl2pPr>
            <a:lvl3pPr marL="1143000" indent="-228600" defTabSz="865188">
              <a:defRPr sz="3200">
                <a:solidFill>
                  <a:schemeClr val="accent1"/>
                </a:solidFill>
                <a:latin typeface="Arial" charset="0"/>
              </a:defRPr>
            </a:lvl3pPr>
            <a:lvl4pPr marL="1600200" indent="-228600" defTabSz="865188">
              <a:defRPr sz="3200">
                <a:solidFill>
                  <a:schemeClr val="accent1"/>
                </a:solidFill>
                <a:latin typeface="Arial" charset="0"/>
              </a:defRPr>
            </a:lvl4pPr>
            <a:lvl5pPr marL="2057400" indent="-228600" defTabSz="865188">
              <a:defRPr sz="3200">
                <a:solidFill>
                  <a:schemeClr val="accent1"/>
                </a:solidFill>
                <a:latin typeface="Arial" charset="0"/>
              </a:defRPr>
            </a:lvl5pPr>
            <a:lvl6pPr marL="2514600" indent="-228600" defTabSz="865188" eaLnBrk="0" fontAlgn="base" hangingPunct="0">
              <a:spcBef>
                <a:spcPct val="50000"/>
              </a:spcBef>
              <a:spcAft>
                <a:spcPct val="0"/>
              </a:spcAft>
              <a:buClr>
                <a:srgbClr val="C0C0C0"/>
              </a:buClr>
              <a:buFont typeface="Wingdings" pitchFamily="2" charset="2"/>
              <a:buChar char="§"/>
              <a:defRPr sz="3200">
                <a:solidFill>
                  <a:schemeClr val="accent1"/>
                </a:solidFill>
                <a:latin typeface="Arial" charset="0"/>
              </a:defRPr>
            </a:lvl6pPr>
            <a:lvl7pPr marL="2971800" indent="-228600" defTabSz="865188" eaLnBrk="0" fontAlgn="base" hangingPunct="0">
              <a:spcBef>
                <a:spcPct val="50000"/>
              </a:spcBef>
              <a:spcAft>
                <a:spcPct val="0"/>
              </a:spcAft>
              <a:buClr>
                <a:srgbClr val="C0C0C0"/>
              </a:buClr>
              <a:buFont typeface="Wingdings" pitchFamily="2" charset="2"/>
              <a:buChar char="§"/>
              <a:defRPr sz="3200">
                <a:solidFill>
                  <a:schemeClr val="accent1"/>
                </a:solidFill>
                <a:latin typeface="Arial" charset="0"/>
              </a:defRPr>
            </a:lvl7pPr>
            <a:lvl8pPr marL="3429000" indent="-228600" defTabSz="865188" eaLnBrk="0" fontAlgn="base" hangingPunct="0">
              <a:spcBef>
                <a:spcPct val="50000"/>
              </a:spcBef>
              <a:spcAft>
                <a:spcPct val="0"/>
              </a:spcAft>
              <a:buClr>
                <a:srgbClr val="C0C0C0"/>
              </a:buClr>
              <a:buFont typeface="Wingdings" pitchFamily="2" charset="2"/>
              <a:buChar char="§"/>
              <a:defRPr sz="3200">
                <a:solidFill>
                  <a:schemeClr val="accent1"/>
                </a:solidFill>
                <a:latin typeface="Arial" charset="0"/>
              </a:defRPr>
            </a:lvl8pPr>
            <a:lvl9pPr marL="3886200" indent="-228600" defTabSz="865188" eaLnBrk="0" fontAlgn="base" hangingPunct="0">
              <a:spcBef>
                <a:spcPct val="50000"/>
              </a:spcBef>
              <a:spcAft>
                <a:spcPct val="0"/>
              </a:spcAft>
              <a:buClr>
                <a:srgbClr val="C0C0C0"/>
              </a:buClr>
              <a:buFont typeface="Wingdings" pitchFamily="2" charset="2"/>
              <a:buChar char="§"/>
              <a:defRPr sz="3200">
                <a:solidFill>
                  <a:schemeClr val="accent1"/>
                </a:solidFill>
                <a:latin typeface="Arial" charset="0"/>
              </a:defRPr>
            </a:lvl9pPr>
          </a:lstStyle>
          <a:p>
            <a:pPr algn="r" fontAlgn="base">
              <a:spcBef>
                <a:spcPct val="0"/>
              </a:spcBef>
              <a:spcAft>
                <a:spcPct val="0"/>
              </a:spcAft>
            </a:pPr>
            <a:fld id="{4FE6EB73-C117-44B3-9177-778707EE7010}" type="slidenum">
              <a:rPr lang="en-US" sz="1100" smtClean="0">
                <a:solidFill>
                  <a:prstClr val="black"/>
                </a:solidFill>
              </a:rPr>
              <a:pPr algn="r" fontAlgn="base">
                <a:spcBef>
                  <a:spcPct val="0"/>
                </a:spcBef>
                <a:spcAft>
                  <a:spcPct val="0"/>
                </a:spcAft>
              </a:pPr>
              <a:t>28</a:t>
            </a:fld>
            <a:endParaRPr lang="en-US" sz="1100" smtClean="0">
              <a:solidFill>
                <a:prstClr val="black"/>
              </a:solidFill>
            </a:endParaRPr>
          </a:p>
        </p:txBody>
      </p:sp>
      <p:sp>
        <p:nvSpPr>
          <p:cNvPr id="48132" name="Rectangle 7"/>
          <p:cNvSpPr txBox="1">
            <a:spLocks noGrp="1" noChangeArrowheads="1"/>
          </p:cNvSpPr>
          <p:nvPr/>
        </p:nvSpPr>
        <p:spPr bwMode="auto">
          <a:xfrm>
            <a:off x="3886200" y="8686489"/>
            <a:ext cx="2971800" cy="45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a:defRPr sz="3200">
                <a:solidFill>
                  <a:schemeClr val="accent1"/>
                </a:solidFill>
                <a:latin typeface="Arial" charset="0"/>
              </a:defRPr>
            </a:lvl1pPr>
            <a:lvl2pPr marL="742950" indent="-285750">
              <a:defRPr sz="3200">
                <a:solidFill>
                  <a:schemeClr val="accent1"/>
                </a:solidFill>
                <a:latin typeface="Arial" charset="0"/>
              </a:defRPr>
            </a:lvl2pPr>
            <a:lvl3pPr marL="1143000" indent="-228600">
              <a:defRPr sz="3200">
                <a:solidFill>
                  <a:schemeClr val="accent1"/>
                </a:solidFill>
                <a:latin typeface="Arial" charset="0"/>
              </a:defRPr>
            </a:lvl3pPr>
            <a:lvl4pPr marL="1600200" indent="-228600">
              <a:defRPr sz="3200">
                <a:solidFill>
                  <a:schemeClr val="accent1"/>
                </a:solidFill>
                <a:latin typeface="Arial" charset="0"/>
              </a:defRPr>
            </a:lvl4pPr>
            <a:lvl5pPr marL="2057400" indent="-228600">
              <a:defRPr sz="3200">
                <a:solidFill>
                  <a:schemeClr val="accent1"/>
                </a:solidFill>
                <a:latin typeface="Arial" charset="0"/>
              </a:defRPr>
            </a:lvl5pPr>
            <a:lvl6pPr marL="2514600" indent="-228600" eaLnBrk="0" fontAlgn="base" hangingPunct="0">
              <a:spcBef>
                <a:spcPct val="50000"/>
              </a:spcBef>
              <a:spcAft>
                <a:spcPct val="0"/>
              </a:spcAft>
              <a:buClr>
                <a:srgbClr val="C0C0C0"/>
              </a:buClr>
              <a:buFont typeface="Wingdings" pitchFamily="2" charset="2"/>
              <a:buChar char="§"/>
              <a:defRPr sz="3200">
                <a:solidFill>
                  <a:schemeClr val="accent1"/>
                </a:solidFill>
                <a:latin typeface="Arial" charset="0"/>
              </a:defRPr>
            </a:lvl6pPr>
            <a:lvl7pPr marL="2971800" indent="-228600" eaLnBrk="0" fontAlgn="base" hangingPunct="0">
              <a:spcBef>
                <a:spcPct val="50000"/>
              </a:spcBef>
              <a:spcAft>
                <a:spcPct val="0"/>
              </a:spcAft>
              <a:buClr>
                <a:srgbClr val="C0C0C0"/>
              </a:buClr>
              <a:buFont typeface="Wingdings" pitchFamily="2" charset="2"/>
              <a:buChar char="§"/>
              <a:defRPr sz="3200">
                <a:solidFill>
                  <a:schemeClr val="accent1"/>
                </a:solidFill>
                <a:latin typeface="Arial" charset="0"/>
              </a:defRPr>
            </a:lvl7pPr>
            <a:lvl8pPr marL="3429000" indent="-228600" eaLnBrk="0" fontAlgn="base" hangingPunct="0">
              <a:spcBef>
                <a:spcPct val="50000"/>
              </a:spcBef>
              <a:spcAft>
                <a:spcPct val="0"/>
              </a:spcAft>
              <a:buClr>
                <a:srgbClr val="C0C0C0"/>
              </a:buClr>
              <a:buFont typeface="Wingdings" pitchFamily="2" charset="2"/>
              <a:buChar char="§"/>
              <a:defRPr sz="3200">
                <a:solidFill>
                  <a:schemeClr val="accent1"/>
                </a:solidFill>
                <a:latin typeface="Arial" charset="0"/>
              </a:defRPr>
            </a:lvl8pPr>
            <a:lvl9pPr marL="3886200" indent="-228600" eaLnBrk="0" fontAlgn="base" hangingPunct="0">
              <a:spcBef>
                <a:spcPct val="50000"/>
              </a:spcBef>
              <a:spcAft>
                <a:spcPct val="0"/>
              </a:spcAft>
              <a:buClr>
                <a:srgbClr val="C0C0C0"/>
              </a:buClr>
              <a:buFont typeface="Wingdings" pitchFamily="2" charset="2"/>
              <a:buChar char="§"/>
              <a:defRPr sz="3200">
                <a:solidFill>
                  <a:schemeClr val="accent1"/>
                </a:solidFill>
                <a:latin typeface="Arial" charset="0"/>
              </a:defRPr>
            </a:lvl9pPr>
          </a:lstStyle>
          <a:p>
            <a:pPr algn="r" fontAlgn="base">
              <a:spcBef>
                <a:spcPct val="0"/>
              </a:spcBef>
              <a:spcAft>
                <a:spcPct val="0"/>
              </a:spcAft>
            </a:pPr>
            <a:fld id="{88F5EF10-03F0-41B2-BA1E-8222AB6E844A}" type="slidenum">
              <a:rPr lang="en-US" sz="1200" smtClean="0">
                <a:solidFill>
                  <a:prstClr val="black"/>
                </a:solidFill>
                <a:latin typeface="Times New Roman" pitchFamily="18" charset="0"/>
              </a:rPr>
              <a:pPr algn="r" fontAlgn="base">
                <a:spcBef>
                  <a:spcPct val="0"/>
                </a:spcBef>
                <a:spcAft>
                  <a:spcPct val="0"/>
                </a:spcAft>
              </a:pPr>
              <a:t>28</a:t>
            </a:fld>
            <a:endParaRPr lang="en-US" sz="1200" smtClean="0">
              <a:solidFill>
                <a:prstClr val="black"/>
              </a:solidFill>
              <a:latin typeface="Times New Roman" pitchFamily="18" charset="0"/>
            </a:endParaRPr>
          </a:p>
        </p:txBody>
      </p:sp>
      <p:sp>
        <p:nvSpPr>
          <p:cNvPr id="48133" name="Rectangle 2"/>
          <p:cNvSpPr>
            <a:spLocks noGrp="1" noRot="1" noChangeAspect="1" noChangeArrowheads="1" noTextEdit="1"/>
          </p:cNvSpPr>
          <p:nvPr>
            <p:ph type="sldImg"/>
          </p:nvPr>
        </p:nvSpPr>
        <p:spPr>
          <a:xfrm>
            <a:off x="1144588" y="685800"/>
            <a:ext cx="4572000" cy="3429000"/>
          </a:xfrm>
          <a:ln/>
        </p:spPr>
      </p:sp>
      <p:sp>
        <p:nvSpPr>
          <p:cNvPr id="48134" name="Rectangle 3"/>
          <p:cNvSpPr>
            <a:spLocks noGrp="1" noChangeArrowheads="1"/>
          </p:cNvSpPr>
          <p:nvPr>
            <p:ph type="body" idx="1"/>
          </p:nvPr>
        </p:nvSpPr>
        <p:spPr>
          <a:xfrm>
            <a:off x="914400" y="4344025"/>
            <a:ext cx="50292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r>
              <a:rPr lang="en-US" b="1" smtClean="0"/>
              <a:t>SHOW “PRESSURE ULCER” PHOTOS</a:t>
            </a:r>
            <a:endParaRPr lang="en-US" smtClean="0"/>
          </a:p>
          <a:p>
            <a:r>
              <a:rPr lang="en-US" smtClean="0"/>
              <a:t>A pressure ulcer (sometimes called a bedsore by the general public) is a injury to the skin or tissues, usually over a bony area, that is the result of friction or weight on the area.  For example, they can often be found on persons who are unable to leave their beds or wheelchairs if they have been left in one position for periods of time. </a:t>
            </a:r>
          </a:p>
          <a:p>
            <a:r>
              <a:rPr lang="en-US" smtClean="0"/>
              <a:t>Pressure ulcers may be the result of neglect by the caregiver but can also occur even if good care is being given.</a:t>
            </a:r>
          </a:p>
          <a:p>
            <a:r>
              <a:rPr lang="en-US" smtClean="0"/>
              <a:t>In health care records, pressure ulcers may be described from stage one (least severe) to stage four (most severe).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accent1"/>
                </a:solidFill>
                <a:latin typeface="Arial" charset="0"/>
              </a:defRPr>
            </a:lvl1pPr>
            <a:lvl2pPr marL="742950" indent="-285750" defTabSz="931863">
              <a:defRPr sz="3200">
                <a:solidFill>
                  <a:schemeClr val="accent1"/>
                </a:solidFill>
                <a:latin typeface="Arial" charset="0"/>
              </a:defRPr>
            </a:lvl2pPr>
            <a:lvl3pPr marL="1143000" indent="-228600" defTabSz="931863">
              <a:defRPr sz="3200">
                <a:solidFill>
                  <a:schemeClr val="accent1"/>
                </a:solidFill>
                <a:latin typeface="Arial" charset="0"/>
              </a:defRPr>
            </a:lvl3pPr>
            <a:lvl4pPr marL="1600200" indent="-228600" defTabSz="931863">
              <a:defRPr sz="3200">
                <a:solidFill>
                  <a:schemeClr val="accent1"/>
                </a:solidFill>
                <a:latin typeface="Arial" charset="0"/>
              </a:defRPr>
            </a:lvl4pPr>
            <a:lvl5pPr marL="2057400" indent="-228600" defTabSz="931863">
              <a:defRPr sz="3200">
                <a:solidFill>
                  <a:schemeClr val="accent1"/>
                </a:solidFill>
                <a:latin typeface="Arial" charset="0"/>
              </a:defRPr>
            </a:lvl5pPr>
            <a:lvl6pPr marL="2514600" indent="-228600" defTabSz="931863" eaLnBrk="0" fontAlgn="base" hangingPunct="0">
              <a:spcBef>
                <a:spcPct val="50000"/>
              </a:spcBef>
              <a:spcAft>
                <a:spcPct val="0"/>
              </a:spcAft>
              <a:buClr>
                <a:srgbClr val="C0C0C0"/>
              </a:buClr>
              <a:buFont typeface="Wingdings" pitchFamily="2" charset="2"/>
              <a:buChar char="§"/>
              <a:defRPr sz="3200">
                <a:solidFill>
                  <a:schemeClr val="accent1"/>
                </a:solidFill>
                <a:latin typeface="Arial" charset="0"/>
              </a:defRPr>
            </a:lvl6pPr>
            <a:lvl7pPr marL="2971800" indent="-228600" defTabSz="931863" eaLnBrk="0" fontAlgn="base" hangingPunct="0">
              <a:spcBef>
                <a:spcPct val="50000"/>
              </a:spcBef>
              <a:spcAft>
                <a:spcPct val="0"/>
              </a:spcAft>
              <a:buClr>
                <a:srgbClr val="C0C0C0"/>
              </a:buClr>
              <a:buFont typeface="Wingdings" pitchFamily="2" charset="2"/>
              <a:buChar char="§"/>
              <a:defRPr sz="3200">
                <a:solidFill>
                  <a:schemeClr val="accent1"/>
                </a:solidFill>
                <a:latin typeface="Arial" charset="0"/>
              </a:defRPr>
            </a:lvl7pPr>
            <a:lvl8pPr marL="3429000" indent="-228600" defTabSz="931863" eaLnBrk="0" fontAlgn="base" hangingPunct="0">
              <a:spcBef>
                <a:spcPct val="50000"/>
              </a:spcBef>
              <a:spcAft>
                <a:spcPct val="0"/>
              </a:spcAft>
              <a:buClr>
                <a:srgbClr val="C0C0C0"/>
              </a:buClr>
              <a:buFont typeface="Wingdings" pitchFamily="2" charset="2"/>
              <a:buChar char="§"/>
              <a:defRPr sz="3200">
                <a:solidFill>
                  <a:schemeClr val="accent1"/>
                </a:solidFill>
                <a:latin typeface="Arial" charset="0"/>
              </a:defRPr>
            </a:lvl8pPr>
            <a:lvl9pPr marL="3886200" indent="-228600" defTabSz="931863" eaLnBrk="0" fontAlgn="base" hangingPunct="0">
              <a:spcBef>
                <a:spcPct val="50000"/>
              </a:spcBef>
              <a:spcAft>
                <a:spcPct val="0"/>
              </a:spcAft>
              <a:buClr>
                <a:srgbClr val="C0C0C0"/>
              </a:buClr>
              <a:buFont typeface="Wingdings" pitchFamily="2" charset="2"/>
              <a:buChar char="§"/>
              <a:defRPr sz="3200">
                <a:solidFill>
                  <a:schemeClr val="accent1"/>
                </a:solidFill>
                <a:latin typeface="Arial" charset="0"/>
              </a:defRPr>
            </a:lvl9pPr>
          </a:lstStyle>
          <a:p>
            <a:r>
              <a:rPr lang="en-US" sz="1200">
                <a:solidFill>
                  <a:prstClr val="black"/>
                </a:solidFill>
              </a:rPr>
              <a:t>6.</a:t>
            </a:r>
            <a:fld id="{BCCFF7C0-A7D5-45F9-A50E-8A1F0EC8D3ED}" type="slidenum">
              <a:rPr lang="en-US" sz="1200">
                <a:solidFill>
                  <a:prstClr val="black"/>
                </a:solidFill>
              </a:rPr>
              <a:pPr/>
              <a:t>29</a:t>
            </a:fld>
            <a:endParaRPr lang="en-US" sz="1200">
              <a:solidFill>
                <a:prstClr val="black"/>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What to Look For</a:t>
            </a:r>
            <a:endParaRPr lang="en-US" smtClean="0"/>
          </a:p>
          <a:p>
            <a:r>
              <a:rPr lang="en-US" smtClean="0"/>
              <a:t>Other signs of neglect present</a:t>
            </a:r>
          </a:p>
          <a:p>
            <a:r>
              <a:rPr lang="en-US" smtClean="0"/>
              <a:t>Pressure ulcers that are:</a:t>
            </a:r>
          </a:p>
          <a:p>
            <a:pPr lvl="1"/>
            <a:r>
              <a:rPr lang="en-US" smtClean="0"/>
              <a:t>dirty or untreated </a:t>
            </a:r>
          </a:p>
          <a:p>
            <a:pPr lvl="1"/>
            <a:r>
              <a:rPr lang="en-US" smtClean="0"/>
              <a:t>located on front of body</a:t>
            </a:r>
          </a:p>
          <a:p>
            <a:pPr lvl="1"/>
            <a:r>
              <a:rPr lang="en-US" smtClean="0"/>
              <a:t>on multiple parts of body </a:t>
            </a:r>
          </a:p>
          <a:p>
            <a:pPr lvl="1"/>
            <a:r>
              <a:rPr lang="en-US" smtClean="0"/>
              <a:t>severe in size or depth</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accent1"/>
                </a:solidFill>
                <a:latin typeface="Arial" charset="0"/>
              </a:defRPr>
            </a:lvl1pPr>
            <a:lvl2pPr marL="742950" indent="-285750" defTabSz="931863">
              <a:defRPr sz="3200">
                <a:solidFill>
                  <a:schemeClr val="accent1"/>
                </a:solidFill>
                <a:latin typeface="Arial" charset="0"/>
              </a:defRPr>
            </a:lvl2pPr>
            <a:lvl3pPr marL="1143000" indent="-228600" defTabSz="931863">
              <a:defRPr sz="3200">
                <a:solidFill>
                  <a:schemeClr val="accent1"/>
                </a:solidFill>
                <a:latin typeface="Arial" charset="0"/>
              </a:defRPr>
            </a:lvl3pPr>
            <a:lvl4pPr marL="1600200" indent="-228600" defTabSz="931863">
              <a:defRPr sz="3200">
                <a:solidFill>
                  <a:schemeClr val="accent1"/>
                </a:solidFill>
                <a:latin typeface="Arial" charset="0"/>
              </a:defRPr>
            </a:lvl4pPr>
            <a:lvl5pPr marL="2057400" indent="-228600" defTabSz="931863">
              <a:defRPr sz="3200">
                <a:solidFill>
                  <a:schemeClr val="accent1"/>
                </a:solidFill>
                <a:latin typeface="Arial" charset="0"/>
              </a:defRPr>
            </a:lvl5pPr>
            <a:lvl6pPr marL="2514600" indent="-228600" defTabSz="931863" eaLnBrk="0" fontAlgn="base" hangingPunct="0">
              <a:spcBef>
                <a:spcPct val="50000"/>
              </a:spcBef>
              <a:spcAft>
                <a:spcPct val="0"/>
              </a:spcAft>
              <a:buClr>
                <a:srgbClr val="C0C0C0"/>
              </a:buClr>
              <a:buFont typeface="Wingdings" pitchFamily="2" charset="2"/>
              <a:buChar char="§"/>
              <a:defRPr sz="3200">
                <a:solidFill>
                  <a:schemeClr val="accent1"/>
                </a:solidFill>
                <a:latin typeface="Arial" charset="0"/>
              </a:defRPr>
            </a:lvl6pPr>
            <a:lvl7pPr marL="2971800" indent="-228600" defTabSz="931863" eaLnBrk="0" fontAlgn="base" hangingPunct="0">
              <a:spcBef>
                <a:spcPct val="50000"/>
              </a:spcBef>
              <a:spcAft>
                <a:spcPct val="0"/>
              </a:spcAft>
              <a:buClr>
                <a:srgbClr val="C0C0C0"/>
              </a:buClr>
              <a:buFont typeface="Wingdings" pitchFamily="2" charset="2"/>
              <a:buChar char="§"/>
              <a:defRPr sz="3200">
                <a:solidFill>
                  <a:schemeClr val="accent1"/>
                </a:solidFill>
                <a:latin typeface="Arial" charset="0"/>
              </a:defRPr>
            </a:lvl7pPr>
            <a:lvl8pPr marL="3429000" indent="-228600" defTabSz="931863" eaLnBrk="0" fontAlgn="base" hangingPunct="0">
              <a:spcBef>
                <a:spcPct val="50000"/>
              </a:spcBef>
              <a:spcAft>
                <a:spcPct val="0"/>
              </a:spcAft>
              <a:buClr>
                <a:srgbClr val="C0C0C0"/>
              </a:buClr>
              <a:buFont typeface="Wingdings" pitchFamily="2" charset="2"/>
              <a:buChar char="§"/>
              <a:defRPr sz="3200">
                <a:solidFill>
                  <a:schemeClr val="accent1"/>
                </a:solidFill>
                <a:latin typeface="Arial" charset="0"/>
              </a:defRPr>
            </a:lvl8pPr>
            <a:lvl9pPr marL="3886200" indent="-228600" defTabSz="931863" eaLnBrk="0" fontAlgn="base" hangingPunct="0">
              <a:spcBef>
                <a:spcPct val="50000"/>
              </a:spcBef>
              <a:spcAft>
                <a:spcPct val="0"/>
              </a:spcAft>
              <a:buClr>
                <a:srgbClr val="C0C0C0"/>
              </a:buClr>
              <a:buFont typeface="Wingdings" pitchFamily="2" charset="2"/>
              <a:buChar char="§"/>
              <a:defRPr sz="3200">
                <a:solidFill>
                  <a:schemeClr val="accent1"/>
                </a:solidFill>
                <a:latin typeface="Arial" charset="0"/>
              </a:defRPr>
            </a:lvl9pPr>
          </a:lstStyle>
          <a:p>
            <a:r>
              <a:rPr lang="en-US" sz="1200">
                <a:solidFill>
                  <a:prstClr val="black"/>
                </a:solidFill>
              </a:rPr>
              <a:t>6.</a:t>
            </a:r>
            <a:fld id="{EF327A39-25A5-478E-9CFF-209D87DF7496}" type="slidenum">
              <a:rPr lang="en-US" sz="1200">
                <a:solidFill>
                  <a:prstClr val="black"/>
                </a:solidFill>
              </a:rPr>
              <a:pPr/>
              <a:t>30</a:t>
            </a:fld>
            <a:endParaRPr lang="en-US" sz="1200">
              <a:solidFill>
                <a:prstClr val="black"/>
              </a:solidFill>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Some pressure ulcers are the result of neglect, although they can occur, even with proper care.  </a:t>
            </a:r>
            <a:r>
              <a:rPr lang="en-US" b="1" smtClean="0"/>
              <a:t>It is not the presence of the pressure ulcer that indicates neglect, but the absence of attempted medical care.</a:t>
            </a:r>
          </a:p>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accent1"/>
                </a:solidFill>
                <a:latin typeface="Arial" charset="0"/>
              </a:defRPr>
            </a:lvl1pPr>
            <a:lvl2pPr marL="742950" indent="-285750" defTabSz="931863">
              <a:defRPr sz="3200">
                <a:solidFill>
                  <a:schemeClr val="accent1"/>
                </a:solidFill>
                <a:latin typeface="Arial" charset="0"/>
              </a:defRPr>
            </a:lvl2pPr>
            <a:lvl3pPr marL="1143000" indent="-228600" defTabSz="931863">
              <a:defRPr sz="3200">
                <a:solidFill>
                  <a:schemeClr val="accent1"/>
                </a:solidFill>
                <a:latin typeface="Arial" charset="0"/>
              </a:defRPr>
            </a:lvl3pPr>
            <a:lvl4pPr marL="1600200" indent="-228600" defTabSz="931863">
              <a:defRPr sz="3200">
                <a:solidFill>
                  <a:schemeClr val="accent1"/>
                </a:solidFill>
                <a:latin typeface="Arial" charset="0"/>
              </a:defRPr>
            </a:lvl4pPr>
            <a:lvl5pPr marL="2057400" indent="-228600" defTabSz="931863">
              <a:defRPr sz="3200">
                <a:solidFill>
                  <a:schemeClr val="accent1"/>
                </a:solidFill>
                <a:latin typeface="Arial" charset="0"/>
              </a:defRPr>
            </a:lvl5pPr>
            <a:lvl6pPr marL="2514600" indent="-228600" defTabSz="931863" eaLnBrk="0" fontAlgn="base" hangingPunct="0">
              <a:spcBef>
                <a:spcPct val="50000"/>
              </a:spcBef>
              <a:spcAft>
                <a:spcPct val="0"/>
              </a:spcAft>
              <a:buClr>
                <a:srgbClr val="C0C0C0"/>
              </a:buClr>
              <a:buFont typeface="Wingdings" pitchFamily="2" charset="2"/>
              <a:buChar char="§"/>
              <a:defRPr sz="3200">
                <a:solidFill>
                  <a:schemeClr val="accent1"/>
                </a:solidFill>
                <a:latin typeface="Arial" charset="0"/>
              </a:defRPr>
            </a:lvl6pPr>
            <a:lvl7pPr marL="2971800" indent="-228600" defTabSz="931863" eaLnBrk="0" fontAlgn="base" hangingPunct="0">
              <a:spcBef>
                <a:spcPct val="50000"/>
              </a:spcBef>
              <a:spcAft>
                <a:spcPct val="0"/>
              </a:spcAft>
              <a:buClr>
                <a:srgbClr val="C0C0C0"/>
              </a:buClr>
              <a:buFont typeface="Wingdings" pitchFamily="2" charset="2"/>
              <a:buChar char="§"/>
              <a:defRPr sz="3200">
                <a:solidFill>
                  <a:schemeClr val="accent1"/>
                </a:solidFill>
                <a:latin typeface="Arial" charset="0"/>
              </a:defRPr>
            </a:lvl7pPr>
            <a:lvl8pPr marL="3429000" indent="-228600" defTabSz="931863" eaLnBrk="0" fontAlgn="base" hangingPunct="0">
              <a:spcBef>
                <a:spcPct val="50000"/>
              </a:spcBef>
              <a:spcAft>
                <a:spcPct val="0"/>
              </a:spcAft>
              <a:buClr>
                <a:srgbClr val="C0C0C0"/>
              </a:buClr>
              <a:buFont typeface="Wingdings" pitchFamily="2" charset="2"/>
              <a:buChar char="§"/>
              <a:defRPr sz="3200">
                <a:solidFill>
                  <a:schemeClr val="accent1"/>
                </a:solidFill>
                <a:latin typeface="Arial" charset="0"/>
              </a:defRPr>
            </a:lvl8pPr>
            <a:lvl9pPr marL="3886200" indent="-228600" defTabSz="931863" eaLnBrk="0" fontAlgn="base" hangingPunct="0">
              <a:spcBef>
                <a:spcPct val="50000"/>
              </a:spcBef>
              <a:spcAft>
                <a:spcPct val="0"/>
              </a:spcAft>
              <a:buClr>
                <a:srgbClr val="C0C0C0"/>
              </a:buClr>
              <a:buFont typeface="Wingdings" pitchFamily="2" charset="2"/>
              <a:buChar char="§"/>
              <a:defRPr sz="3200">
                <a:solidFill>
                  <a:schemeClr val="accent1"/>
                </a:solidFill>
                <a:latin typeface="Arial" charset="0"/>
              </a:defRPr>
            </a:lvl9pPr>
          </a:lstStyle>
          <a:p>
            <a:r>
              <a:rPr lang="en-US" sz="1200">
                <a:solidFill>
                  <a:prstClr val="black"/>
                </a:solidFill>
              </a:rPr>
              <a:t>6.</a:t>
            </a:r>
            <a:fld id="{6C37A08A-7B8F-45FD-A1AF-4B76F7F0D617}" type="slidenum">
              <a:rPr lang="en-US" sz="1200">
                <a:solidFill>
                  <a:prstClr val="black"/>
                </a:solidFill>
              </a:rPr>
              <a:pPr/>
              <a:t>31</a:t>
            </a:fld>
            <a:endParaRPr lang="en-US" sz="1200">
              <a:solidFill>
                <a:prstClr val="black"/>
              </a:solidFill>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Environmental Indicators    </a:t>
            </a:r>
            <a:endParaRPr lang="en-US" smtClean="0"/>
          </a:p>
          <a:p>
            <a:r>
              <a:rPr lang="en-US" smtClean="0"/>
              <a:t>Environmental dangers resulting from basic safety and health standards not being met</a:t>
            </a:r>
          </a:p>
          <a:p>
            <a:r>
              <a:rPr lang="en-US" smtClean="0"/>
              <a:t>Underfed or not properly cared for pets</a:t>
            </a:r>
          </a:p>
          <a:p>
            <a:r>
              <a:rPr lang="en-US" smtClean="0"/>
              <a:t>Infestation of insects or rodents</a:t>
            </a:r>
          </a:p>
          <a:p>
            <a:r>
              <a:rPr lang="en-US" smtClean="0"/>
              <a:t>House, roof, and/or yard in disrepair</a:t>
            </a:r>
          </a:p>
          <a:p>
            <a:r>
              <a:rPr lang="en-US" smtClean="0"/>
              <a:t>Strong odors of feces and/or urine</a:t>
            </a:r>
          </a:p>
          <a:p>
            <a:r>
              <a:rPr lang="en-US" smtClean="0"/>
              <a:t>Lack of utilities</a:t>
            </a:r>
          </a:p>
          <a:p>
            <a:r>
              <a:rPr lang="en-US" smtClean="0"/>
              <a:t>Filthy bedding and/or clothing</a:t>
            </a:r>
          </a:p>
          <a:p>
            <a:r>
              <a:rPr lang="en-US" smtClean="0"/>
              <a:t>Dirty or unused bathroom and/or kitchen</a:t>
            </a:r>
          </a:p>
          <a:p>
            <a:r>
              <a:rPr lang="en-US" smtClean="0"/>
              <a:t>Broken, or absence of, needed medical equipment or aids such as eyeglasses, hearing aids, walkers and wheelchairs.</a:t>
            </a:r>
          </a:p>
          <a:p>
            <a:r>
              <a:rPr lang="en-US" smtClean="0"/>
              <a:t>Spoiled food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bg1"/>
                </a:solidFill>
                <a:latin typeface="Arial" charset="0"/>
              </a:defRPr>
            </a:lvl1pPr>
            <a:lvl2pPr marL="742950" indent="-285750" defTabSz="931863" eaLnBrk="0" hangingPunct="0">
              <a:defRPr>
                <a:solidFill>
                  <a:schemeClr val="bg1"/>
                </a:solidFill>
                <a:latin typeface="Arial" charset="0"/>
              </a:defRPr>
            </a:lvl2pPr>
            <a:lvl3pPr marL="1143000" indent="-228600" defTabSz="931863" eaLnBrk="0" hangingPunct="0">
              <a:defRPr>
                <a:solidFill>
                  <a:schemeClr val="bg1"/>
                </a:solidFill>
                <a:latin typeface="Arial" charset="0"/>
              </a:defRPr>
            </a:lvl3pPr>
            <a:lvl4pPr marL="1600200" indent="-228600" defTabSz="931863" eaLnBrk="0" hangingPunct="0">
              <a:defRPr>
                <a:solidFill>
                  <a:schemeClr val="bg1"/>
                </a:solidFill>
                <a:latin typeface="Arial" charset="0"/>
              </a:defRPr>
            </a:lvl4pPr>
            <a:lvl5pPr marL="2057400" indent="-228600" defTabSz="931863" eaLnBrk="0" hangingPunct="0">
              <a:defRPr>
                <a:solidFill>
                  <a:schemeClr val="bg1"/>
                </a:solidFill>
                <a:latin typeface="Arial" charset="0"/>
              </a:defRPr>
            </a:lvl5pPr>
            <a:lvl6pPr marL="2514600" indent="-228600" defTabSz="931863" eaLnBrk="0" fontAlgn="base" hangingPunct="0">
              <a:spcBef>
                <a:spcPct val="0"/>
              </a:spcBef>
              <a:spcAft>
                <a:spcPct val="0"/>
              </a:spcAft>
              <a:defRPr>
                <a:solidFill>
                  <a:schemeClr val="bg1"/>
                </a:solidFill>
                <a:latin typeface="Arial" charset="0"/>
              </a:defRPr>
            </a:lvl6pPr>
            <a:lvl7pPr marL="2971800" indent="-228600" defTabSz="931863" eaLnBrk="0" fontAlgn="base" hangingPunct="0">
              <a:spcBef>
                <a:spcPct val="0"/>
              </a:spcBef>
              <a:spcAft>
                <a:spcPct val="0"/>
              </a:spcAft>
              <a:defRPr>
                <a:solidFill>
                  <a:schemeClr val="bg1"/>
                </a:solidFill>
                <a:latin typeface="Arial" charset="0"/>
              </a:defRPr>
            </a:lvl7pPr>
            <a:lvl8pPr marL="3429000" indent="-228600" defTabSz="931863" eaLnBrk="0" fontAlgn="base" hangingPunct="0">
              <a:spcBef>
                <a:spcPct val="0"/>
              </a:spcBef>
              <a:spcAft>
                <a:spcPct val="0"/>
              </a:spcAft>
              <a:defRPr>
                <a:solidFill>
                  <a:schemeClr val="bg1"/>
                </a:solidFill>
                <a:latin typeface="Arial" charset="0"/>
              </a:defRPr>
            </a:lvl8pPr>
            <a:lvl9pPr marL="3886200" indent="-228600" defTabSz="931863" eaLnBrk="0" fontAlgn="base" hangingPunct="0">
              <a:spcBef>
                <a:spcPct val="0"/>
              </a:spcBef>
              <a:spcAft>
                <a:spcPct val="0"/>
              </a:spcAft>
              <a:defRPr>
                <a:solidFill>
                  <a:schemeClr val="bg1"/>
                </a:solidFill>
                <a:latin typeface="Arial" charset="0"/>
              </a:defRPr>
            </a:lvl9pPr>
          </a:lstStyle>
          <a:p>
            <a:pPr eaLnBrk="1" hangingPunct="1"/>
            <a:r>
              <a:rPr lang="en-US">
                <a:solidFill>
                  <a:prstClr val="black"/>
                </a:solidFill>
              </a:rPr>
              <a:t> Dynamics</a:t>
            </a:r>
          </a:p>
        </p:txBody>
      </p:sp>
      <p:sp>
        <p:nvSpPr>
          <p:cNvPr id="5427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bg1"/>
                </a:solidFill>
                <a:latin typeface="Arial" charset="0"/>
              </a:defRPr>
            </a:lvl1pPr>
            <a:lvl2pPr marL="742950" indent="-285750" defTabSz="931863" eaLnBrk="0" hangingPunct="0">
              <a:defRPr>
                <a:solidFill>
                  <a:schemeClr val="bg1"/>
                </a:solidFill>
                <a:latin typeface="Arial" charset="0"/>
              </a:defRPr>
            </a:lvl2pPr>
            <a:lvl3pPr marL="1143000" indent="-228600" defTabSz="931863" eaLnBrk="0" hangingPunct="0">
              <a:defRPr>
                <a:solidFill>
                  <a:schemeClr val="bg1"/>
                </a:solidFill>
                <a:latin typeface="Arial" charset="0"/>
              </a:defRPr>
            </a:lvl3pPr>
            <a:lvl4pPr marL="1600200" indent="-228600" defTabSz="931863" eaLnBrk="0" hangingPunct="0">
              <a:defRPr>
                <a:solidFill>
                  <a:schemeClr val="bg1"/>
                </a:solidFill>
                <a:latin typeface="Arial" charset="0"/>
              </a:defRPr>
            </a:lvl4pPr>
            <a:lvl5pPr marL="2057400" indent="-228600" defTabSz="931863" eaLnBrk="0" hangingPunct="0">
              <a:defRPr>
                <a:solidFill>
                  <a:schemeClr val="bg1"/>
                </a:solidFill>
                <a:latin typeface="Arial" charset="0"/>
              </a:defRPr>
            </a:lvl5pPr>
            <a:lvl6pPr marL="2514600" indent="-228600" defTabSz="931863" eaLnBrk="0" fontAlgn="base" hangingPunct="0">
              <a:spcBef>
                <a:spcPct val="0"/>
              </a:spcBef>
              <a:spcAft>
                <a:spcPct val="0"/>
              </a:spcAft>
              <a:defRPr>
                <a:solidFill>
                  <a:schemeClr val="bg1"/>
                </a:solidFill>
                <a:latin typeface="Arial" charset="0"/>
              </a:defRPr>
            </a:lvl6pPr>
            <a:lvl7pPr marL="2971800" indent="-228600" defTabSz="931863" eaLnBrk="0" fontAlgn="base" hangingPunct="0">
              <a:spcBef>
                <a:spcPct val="0"/>
              </a:spcBef>
              <a:spcAft>
                <a:spcPct val="0"/>
              </a:spcAft>
              <a:defRPr>
                <a:solidFill>
                  <a:schemeClr val="bg1"/>
                </a:solidFill>
                <a:latin typeface="Arial" charset="0"/>
              </a:defRPr>
            </a:lvl7pPr>
            <a:lvl8pPr marL="3429000" indent="-228600" defTabSz="931863" eaLnBrk="0" fontAlgn="base" hangingPunct="0">
              <a:spcBef>
                <a:spcPct val="0"/>
              </a:spcBef>
              <a:spcAft>
                <a:spcPct val="0"/>
              </a:spcAft>
              <a:defRPr>
                <a:solidFill>
                  <a:schemeClr val="bg1"/>
                </a:solidFill>
                <a:latin typeface="Arial" charset="0"/>
              </a:defRPr>
            </a:lvl8pPr>
            <a:lvl9pPr marL="3886200" indent="-228600" defTabSz="931863" eaLnBrk="0" fontAlgn="base" hangingPunct="0">
              <a:spcBef>
                <a:spcPct val="0"/>
              </a:spcBef>
              <a:spcAft>
                <a:spcPct val="0"/>
              </a:spcAft>
              <a:defRPr>
                <a:solidFill>
                  <a:schemeClr val="bg1"/>
                </a:solidFill>
                <a:latin typeface="Arial" charset="0"/>
              </a:defRPr>
            </a:lvl9pPr>
          </a:lstStyle>
          <a:p>
            <a:pPr eaLnBrk="1" hangingPunct="1"/>
            <a:r>
              <a:rPr lang="en-US">
                <a:solidFill>
                  <a:prstClr val="black"/>
                </a:solidFill>
              </a:rPr>
              <a:t>1.</a:t>
            </a:r>
            <a:fld id="{E2AAD4A6-B93A-4B6E-BEB3-B86350A84592}" type="slidenum">
              <a:rPr lang="en-US">
                <a:solidFill>
                  <a:prstClr val="black"/>
                </a:solidFill>
              </a:rPr>
              <a:pPr eaLnBrk="1" hangingPunct="1"/>
              <a:t>5</a:t>
            </a:fld>
            <a:endParaRPr lang="en-US">
              <a:solidFill>
                <a:prstClr val="black"/>
              </a:solidFill>
            </a:endParaRPr>
          </a:p>
        </p:txBody>
      </p:sp>
      <p:sp>
        <p:nvSpPr>
          <p:cNvPr id="54276" name="Rectangle 6"/>
          <p:cNvSpPr txBox="1">
            <a:spLocks noGrp="1" noChangeArrowheads="1"/>
          </p:cNvSpPr>
          <p:nvPr/>
        </p:nvSpPr>
        <p:spPr bwMode="auto">
          <a:xfrm>
            <a:off x="0" y="8684926"/>
            <a:ext cx="2971800"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a:solidFill>
                  <a:schemeClr val="bg1"/>
                </a:solidFill>
                <a:latin typeface="Arial" charset="0"/>
              </a:defRPr>
            </a:lvl1pPr>
            <a:lvl2pPr marL="742950" indent="-285750" defTabSz="931863" eaLnBrk="0" hangingPunct="0">
              <a:defRPr>
                <a:solidFill>
                  <a:schemeClr val="bg1"/>
                </a:solidFill>
                <a:latin typeface="Arial" charset="0"/>
              </a:defRPr>
            </a:lvl2pPr>
            <a:lvl3pPr marL="1143000" indent="-228600" defTabSz="931863" eaLnBrk="0" hangingPunct="0">
              <a:defRPr>
                <a:solidFill>
                  <a:schemeClr val="bg1"/>
                </a:solidFill>
                <a:latin typeface="Arial" charset="0"/>
              </a:defRPr>
            </a:lvl3pPr>
            <a:lvl4pPr marL="1600200" indent="-228600" defTabSz="931863" eaLnBrk="0" hangingPunct="0">
              <a:defRPr>
                <a:solidFill>
                  <a:schemeClr val="bg1"/>
                </a:solidFill>
                <a:latin typeface="Arial" charset="0"/>
              </a:defRPr>
            </a:lvl4pPr>
            <a:lvl5pPr marL="2057400" indent="-228600" defTabSz="931863" eaLnBrk="0" hangingPunct="0">
              <a:defRPr>
                <a:solidFill>
                  <a:schemeClr val="bg1"/>
                </a:solidFill>
                <a:latin typeface="Arial" charset="0"/>
              </a:defRPr>
            </a:lvl5pPr>
            <a:lvl6pPr marL="2514600" indent="-228600" defTabSz="931863" eaLnBrk="0" fontAlgn="base" hangingPunct="0">
              <a:spcBef>
                <a:spcPct val="0"/>
              </a:spcBef>
              <a:spcAft>
                <a:spcPct val="0"/>
              </a:spcAft>
              <a:defRPr>
                <a:solidFill>
                  <a:schemeClr val="bg1"/>
                </a:solidFill>
                <a:latin typeface="Arial" charset="0"/>
              </a:defRPr>
            </a:lvl6pPr>
            <a:lvl7pPr marL="2971800" indent="-228600" defTabSz="931863" eaLnBrk="0" fontAlgn="base" hangingPunct="0">
              <a:spcBef>
                <a:spcPct val="0"/>
              </a:spcBef>
              <a:spcAft>
                <a:spcPct val="0"/>
              </a:spcAft>
              <a:defRPr>
                <a:solidFill>
                  <a:schemeClr val="bg1"/>
                </a:solidFill>
                <a:latin typeface="Arial" charset="0"/>
              </a:defRPr>
            </a:lvl7pPr>
            <a:lvl8pPr marL="3429000" indent="-228600" defTabSz="931863" eaLnBrk="0" fontAlgn="base" hangingPunct="0">
              <a:spcBef>
                <a:spcPct val="0"/>
              </a:spcBef>
              <a:spcAft>
                <a:spcPct val="0"/>
              </a:spcAft>
              <a:defRPr>
                <a:solidFill>
                  <a:schemeClr val="bg1"/>
                </a:solidFill>
                <a:latin typeface="Arial" charset="0"/>
              </a:defRPr>
            </a:lvl8pPr>
            <a:lvl9pPr marL="3886200" indent="-228600" defTabSz="931863" eaLnBrk="0" fontAlgn="base" hangingPunct="0">
              <a:spcBef>
                <a:spcPct val="0"/>
              </a:spcBef>
              <a:spcAft>
                <a:spcPct val="0"/>
              </a:spcAft>
              <a:defRPr>
                <a:solidFill>
                  <a:schemeClr val="bg1"/>
                </a:solidFill>
                <a:latin typeface="Arial" charset="0"/>
              </a:defRPr>
            </a:lvl9pPr>
          </a:lstStyle>
          <a:p>
            <a:pPr eaLnBrk="1" fontAlgn="base" hangingPunct="1">
              <a:spcBef>
                <a:spcPct val="0"/>
              </a:spcBef>
              <a:spcAft>
                <a:spcPct val="0"/>
              </a:spcAft>
            </a:pPr>
            <a:endParaRPr lang="en-US" sz="1200">
              <a:solidFill>
                <a:prstClr val="black"/>
              </a:solidFill>
            </a:endParaRPr>
          </a:p>
        </p:txBody>
      </p:sp>
      <p:sp>
        <p:nvSpPr>
          <p:cNvPr id="54277" name="Rectangle 7"/>
          <p:cNvSpPr txBox="1">
            <a:spLocks noGrp="1" noChangeArrowheads="1"/>
          </p:cNvSpPr>
          <p:nvPr/>
        </p:nvSpPr>
        <p:spPr bwMode="auto">
          <a:xfrm>
            <a:off x="3884613" y="8684926"/>
            <a:ext cx="2971800"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a:solidFill>
                  <a:schemeClr val="bg1"/>
                </a:solidFill>
                <a:latin typeface="Arial" charset="0"/>
              </a:defRPr>
            </a:lvl1pPr>
            <a:lvl2pPr marL="742950" indent="-285750" defTabSz="931863" eaLnBrk="0" hangingPunct="0">
              <a:defRPr>
                <a:solidFill>
                  <a:schemeClr val="bg1"/>
                </a:solidFill>
                <a:latin typeface="Arial" charset="0"/>
              </a:defRPr>
            </a:lvl2pPr>
            <a:lvl3pPr marL="1143000" indent="-228600" defTabSz="931863" eaLnBrk="0" hangingPunct="0">
              <a:defRPr>
                <a:solidFill>
                  <a:schemeClr val="bg1"/>
                </a:solidFill>
                <a:latin typeface="Arial" charset="0"/>
              </a:defRPr>
            </a:lvl3pPr>
            <a:lvl4pPr marL="1600200" indent="-228600" defTabSz="931863" eaLnBrk="0" hangingPunct="0">
              <a:defRPr>
                <a:solidFill>
                  <a:schemeClr val="bg1"/>
                </a:solidFill>
                <a:latin typeface="Arial" charset="0"/>
              </a:defRPr>
            </a:lvl4pPr>
            <a:lvl5pPr marL="2057400" indent="-228600" defTabSz="931863" eaLnBrk="0" hangingPunct="0">
              <a:defRPr>
                <a:solidFill>
                  <a:schemeClr val="bg1"/>
                </a:solidFill>
                <a:latin typeface="Arial" charset="0"/>
              </a:defRPr>
            </a:lvl5pPr>
            <a:lvl6pPr marL="2514600" indent="-228600" defTabSz="931863" eaLnBrk="0" fontAlgn="base" hangingPunct="0">
              <a:spcBef>
                <a:spcPct val="0"/>
              </a:spcBef>
              <a:spcAft>
                <a:spcPct val="0"/>
              </a:spcAft>
              <a:defRPr>
                <a:solidFill>
                  <a:schemeClr val="bg1"/>
                </a:solidFill>
                <a:latin typeface="Arial" charset="0"/>
              </a:defRPr>
            </a:lvl6pPr>
            <a:lvl7pPr marL="2971800" indent="-228600" defTabSz="931863" eaLnBrk="0" fontAlgn="base" hangingPunct="0">
              <a:spcBef>
                <a:spcPct val="0"/>
              </a:spcBef>
              <a:spcAft>
                <a:spcPct val="0"/>
              </a:spcAft>
              <a:defRPr>
                <a:solidFill>
                  <a:schemeClr val="bg1"/>
                </a:solidFill>
                <a:latin typeface="Arial" charset="0"/>
              </a:defRPr>
            </a:lvl7pPr>
            <a:lvl8pPr marL="3429000" indent="-228600" defTabSz="931863" eaLnBrk="0" fontAlgn="base" hangingPunct="0">
              <a:spcBef>
                <a:spcPct val="0"/>
              </a:spcBef>
              <a:spcAft>
                <a:spcPct val="0"/>
              </a:spcAft>
              <a:defRPr>
                <a:solidFill>
                  <a:schemeClr val="bg1"/>
                </a:solidFill>
                <a:latin typeface="Arial" charset="0"/>
              </a:defRPr>
            </a:lvl8pPr>
            <a:lvl9pPr marL="3886200" indent="-228600" defTabSz="931863" eaLnBrk="0" fontAlgn="base" hangingPunct="0">
              <a:spcBef>
                <a:spcPct val="0"/>
              </a:spcBef>
              <a:spcAft>
                <a:spcPct val="0"/>
              </a:spcAft>
              <a:defRPr>
                <a:solidFill>
                  <a:schemeClr val="bg1"/>
                </a:solidFill>
                <a:latin typeface="Arial" charset="0"/>
              </a:defRPr>
            </a:lvl9pPr>
          </a:lstStyle>
          <a:p>
            <a:pPr algn="r" eaLnBrk="1" fontAlgn="base" hangingPunct="1">
              <a:spcBef>
                <a:spcPct val="0"/>
              </a:spcBef>
              <a:spcAft>
                <a:spcPct val="0"/>
              </a:spcAft>
            </a:pPr>
            <a:r>
              <a:rPr lang="en-US" sz="1200">
                <a:solidFill>
                  <a:prstClr val="black"/>
                </a:solidFill>
              </a:rPr>
              <a:t>1.</a:t>
            </a:r>
            <a:fld id="{F0BEBE48-CB8E-4C34-B747-8CAE00D0FADA}" type="slidenum">
              <a:rPr lang="en-US" sz="1200">
                <a:solidFill>
                  <a:prstClr val="black"/>
                </a:solidFill>
              </a:rPr>
              <a:pPr algn="r" eaLnBrk="1" fontAlgn="base" hangingPunct="1">
                <a:spcBef>
                  <a:spcPct val="0"/>
                </a:spcBef>
                <a:spcAft>
                  <a:spcPct val="0"/>
                </a:spcAft>
              </a:pPr>
              <a:t>5</a:t>
            </a:fld>
            <a:endParaRPr lang="en-US" sz="1200">
              <a:solidFill>
                <a:prstClr val="black"/>
              </a:solidFill>
            </a:endParaRPr>
          </a:p>
        </p:txBody>
      </p:sp>
      <p:sp>
        <p:nvSpPr>
          <p:cNvPr id="54278" name="Rectangle 2"/>
          <p:cNvSpPr>
            <a:spLocks noGrp="1" noRot="1" noChangeAspect="1" noChangeArrowheads="1" noTextEdit="1"/>
          </p:cNvSpPr>
          <p:nvPr>
            <p:ph type="sldImg"/>
          </p:nvPr>
        </p:nvSpPr>
        <p:spPr>
          <a:ln/>
        </p:spPr>
      </p:sp>
      <p:sp>
        <p:nvSpPr>
          <p:cNvPr id="542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b="1" smtClean="0"/>
              <a:t>Who are the Victims?      </a:t>
            </a:r>
            <a:endParaRPr lang="en-US" smtClean="0"/>
          </a:p>
          <a:p>
            <a:pPr eaLnBrk="1" hangingPunct="1">
              <a:lnSpc>
                <a:spcPct val="80000"/>
              </a:lnSpc>
            </a:pPr>
            <a:r>
              <a:rPr lang="en-US" smtClean="0"/>
              <a:t>For the purposes of this training, older persons or potential victims include:</a:t>
            </a:r>
          </a:p>
          <a:p>
            <a:pPr eaLnBrk="1" hangingPunct="1">
              <a:lnSpc>
                <a:spcPct val="80000"/>
              </a:lnSpc>
            </a:pPr>
            <a:r>
              <a:rPr lang="en-US" smtClean="0"/>
              <a:t>Persons age 60 – 65 and up, depending on state statutes.  For the CTUIR elder is defined as 60 and over, and for the state is 65 and over.</a:t>
            </a:r>
          </a:p>
          <a:p>
            <a:pPr eaLnBrk="1" hangingPunct="1">
              <a:lnSpc>
                <a:spcPct val="80000"/>
              </a:lnSpc>
            </a:pPr>
            <a:r>
              <a:rPr lang="en-US" smtClean="0"/>
              <a:t>  </a:t>
            </a:r>
            <a:endParaRPr lang="en-US" b="1" smtClean="0"/>
          </a:p>
          <a:p>
            <a:pPr eaLnBrk="1" hangingPunct="1">
              <a:lnSpc>
                <a:spcPct val="80000"/>
              </a:lnSpc>
            </a:pPr>
            <a:r>
              <a:rPr lang="en-US" b="1" smtClean="0"/>
              <a:t>***Instructors’ Note</a:t>
            </a:r>
            <a:r>
              <a:rPr lang="en-US" smtClean="0"/>
              <a:t>:  Use the correct age for your state.</a:t>
            </a:r>
          </a:p>
          <a:p>
            <a:pPr eaLnBrk="1" hangingPunct="1">
              <a:lnSpc>
                <a:spcPct val="80000"/>
              </a:lnSpc>
            </a:pPr>
            <a:r>
              <a:rPr lang="en-US" smtClean="0"/>
              <a:t>Primarily older females but also older males.</a:t>
            </a:r>
            <a:endParaRPr lang="en-US" b="1" smtClean="0"/>
          </a:p>
          <a:p>
            <a:pPr eaLnBrk="1" hangingPunct="1">
              <a:lnSpc>
                <a:spcPct val="80000"/>
              </a:lnSpc>
            </a:pPr>
            <a:r>
              <a:rPr lang="en-US" b="1" smtClean="0"/>
              <a:t>***Instructors’ Note</a:t>
            </a:r>
            <a:r>
              <a:rPr lang="en-US" smtClean="0"/>
              <a:t>:  Add state or local APS and/or law enforcement reporting    statistics.</a:t>
            </a:r>
          </a:p>
          <a:p>
            <a:pPr eaLnBrk="1" hangingPunct="1">
              <a:lnSpc>
                <a:spcPct val="80000"/>
              </a:lnSpc>
            </a:pPr>
            <a:r>
              <a:rPr lang="en-US" smtClean="0"/>
              <a:t>All racial, ethnic, socio-economic, and religious backgrounds.</a:t>
            </a:r>
            <a:endParaRPr lang="en-US" b="1" smtClean="0"/>
          </a:p>
          <a:p>
            <a:pPr eaLnBrk="1" hangingPunct="1">
              <a:lnSpc>
                <a:spcPct val="80000"/>
              </a:lnSpc>
            </a:pPr>
            <a:r>
              <a:rPr lang="en-US" b="1" smtClean="0"/>
              <a:t>***Instructors’ Note</a:t>
            </a:r>
            <a:r>
              <a:rPr lang="en-US" smtClean="0"/>
              <a:t>:  Add state or local information and statistics regarding racial, ethnic, religious and socio-economic demographics of the local community.</a:t>
            </a:r>
          </a:p>
          <a:p>
            <a:pPr eaLnBrk="1" hangingPunct="1">
              <a:lnSpc>
                <a:spcPct val="80000"/>
              </a:lnSpc>
            </a:pPr>
            <a:r>
              <a:rPr lang="en-US" smtClean="0"/>
              <a:t>Does not include persons 18 – 59 who are considered vulnerable or at-risk adults.  </a:t>
            </a:r>
          </a:p>
          <a:p>
            <a:pPr eaLnBrk="1" hangingPunct="1">
              <a:lnSpc>
                <a:spcPct val="80000"/>
              </a:lnSpc>
            </a:pPr>
            <a:r>
              <a:rPr lang="en-US" smtClean="0"/>
              <a:t>All states have an elder abuse or adult protective services system where social service professionals respond to cases of adult abuse, neglect, and exploitation.  In many states, to be eligible for APS services a person must meet the definition of a vulnerable or at-risk adult.  Generally the criteria describe a person who is not able to protect him/herself or report the abuse.  In many states, this is not an age-based definition, so adults (persons age 18 and older) who meet the criteria can receive APS services.  In states that do not have an age-based definition, some elder abuse victims are eligible for APS services but not all, since many older adults are not vulnerable/at-risk adults.</a:t>
            </a:r>
          </a:p>
          <a:p>
            <a:pPr eaLnBrk="1" hangingPunct="1">
              <a:lnSpc>
                <a:spcPct val="80000"/>
              </a:lnSpc>
            </a:pPr>
            <a:r>
              <a:rPr lang="en-US" sz="800" smtClean="0"/>
              <a:t>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accent1"/>
                </a:solidFill>
                <a:latin typeface="Arial" charset="0"/>
              </a:defRPr>
            </a:lvl1pPr>
            <a:lvl2pPr marL="742950" indent="-285750" defTabSz="931863">
              <a:defRPr sz="3200">
                <a:solidFill>
                  <a:schemeClr val="accent1"/>
                </a:solidFill>
                <a:latin typeface="Arial" charset="0"/>
              </a:defRPr>
            </a:lvl2pPr>
            <a:lvl3pPr marL="1143000" indent="-228600" defTabSz="931863">
              <a:defRPr sz="3200">
                <a:solidFill>
                  <a:schemeClr val="accent1"/>
                </a:solidFill>
                <a:latin typeface="Arial" charset="0"/>
              </a:defRPr>
            </a:lvl3pPr>
            <a:lvl4pPr marL="1600200" indent="-228600" defTabSz="931863">
              <a:defRPr sz="3200">
                <a:solidFill>
                  <a:schemeClr val="accent1"/>
                </a:solidFill>
                <a:latin typeface="Arial" charset="0"/>
              </a:defRPr>
            </a:lvl4pPr>
            <a:lvl5pPr marL="2057400" indent="-228600" defTabSz="931863">
              <a:defRPr sz="3200">
                <a:solidFill>
                  <a:schemeClr val="accent1"/>
                </a:solidFill>
                <a:latin typeface="Arial" charset="0"/>
              </a:defRPr>
            </a:lvl5pPr>
            <a:lvl6pPr marL="2514600" indent="-228600" defTabSz="931863" eaLnBrk="0" fontAlgn="base" hangingPunct="0">
              <a:spcBef>
                <a:spcPct val="50000"/>
              </a:spcBef>
              <a:spcAft>
                <a:spcPct val="0"/>
              </a:spcAft>
              <a:buClr>
                <a:srgbClr val="C0C0C0"/>
              </a:buClr>
              <a:buFont typeface="Wingdings" pitchFamily="2" charset="2"/>
              <a:buChar char="§"/>
              <a:defRPr sz="3200">
                <a:solidFill>
                  <a:schemeClr val="accent1"/>
                </a:solidFill>
                <a:latin typeface="Arial" charset="0"/>
              </a:defRPr>
            </a:lvl6pPr>
            <a:lvl7pPr marL="2971800" indent="-228600" defTabSz="931863" eaLnBrk="0" fontAlgn="base" hangingPunct="0">
              <a:spcBef>
                <a:spcPct val="50000"/>
              </a:spcBef>
              <a:spcAft>
                <a:spcPct val="0"/>
              </a:spcAft>
              <a:buClr>
                <a:srgbClr val="C0C0C0"/>
              </a:buClr>
              <a:buFont typeface="Wingdings" pitchFamily="2" charset="2"/>
              <a:buChar char="§"/>
              <a:defRPr sz="3200">
                <a:solidFill>
                  <a:schemeClr val="accent1"/>
                </a:solidFill>
                <a:latin typeface="Arial" charset="0"/>
              </a:defRPr>
            </a:lvl7pPr>
            <a:lvl8pPr marL="3429000" indent="-228600" defTabSz="931863" eaLnBrk="0" fontAlgn="base" hangingPunct="0">
              <a:spcBef>
                <a:spcPct val="50000"/>
              </a:spcBef>
              <a:spcAft>
                <a:spcPct val="0"/>
              </a:spcAft>
              <a:buClr>
                <a:srgbClr val="C0C0C0"/>
              </a:buClr>
              <a:buFont typeface="Wingdings" pitchFamily="2" charset="2"/>
              <a:buChar char="§"/>
              <a:defRPr sz="3200">
                <a:solidFill>
                  <a:schemeClr val="accent1"/>
                </a:solidFill>
                <a:latin typeface="Arial" charset="0"/>
              </a:defRPr>
            </a:lvl8pPr>
            <a:lvl9pPr marL="3886200" indent="-228600" defTabSz="931863" eaLnBrk="0" fontAlgn="base" hangingPunct="0">
              <a:spcBef>
                <a:spcPct val="50000"/>
              </a:spcBef>
              <a:spcAft>
                <a:spcPct val="0"/>
              </a:spcAft>
              <a:buClr>
                <a:srgbClr val="C0C0C0"/>
              </a:buClr>
              <a:buFont typeface="Wingdings" pitchFamily="2" charset="2"/>
              <a:buChar char="§"/>
              <a:defRPr sz="3200">
                <a:solidFill>
                  <a:schemeClr val="accent1"/>
                </a:solidFill>
                <a:latin typeface="Arial" charset="0"/>
              </a:defRPr>
            </a:lvl9pPr>
          </a:lstStyle>
          <a:p>
            <a:r>
              <a:rPr lang="en-US" sz="1200">
                <a:solidFill>
                  <a:prstClr val="black"/>
                </a:solidFill>
              </a:rPr>
              <a:t>6.</a:t>
            </a:r>
            <a:fld id="{E39B1590-876E-41BD-B12B-36833F269960}" type="slidenum">
              <a:rPr lang="en-US" sz="1200">
                <a:solidFill>
                  <a:prstClr val="black"/>
                </a:solidFill>
              </a:rPr>
              <a:pPr/>
              <a:t>32</a:t>
            </a:fld>
            <a:endParaRPr lang="en-US" sz="1200">
              <a:solidFill>
                <a:prstClr val="black"/>
              </a:solidFill>
            </a:endParaRPr>
          </a:p>
        </p:txBody>
      </p:sp>
      <p:sp>
        <p:nvSpPr>
          <p:cNvPr id="54275"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accent1"/>
                </a:solidFill>
                <a:latin typeface="Arial" charset="0"/>
              </a:defRPr>
            </a:lvl1pPr>
            <a:lvl2pPr marL="742950" indent="-285750" defTabSz="931863">
              <a:defRPr sz="3200">
                <a:solidFill>
                  <a:schemeClr val="accent1"/>
                </a:solidFill>
                <a:latin typeface="Arial" charset="0"/>
              </a:defRPr>
            </a:lvl2pPr>
            <a:lvl3pPr marL="1143000" indent="-228600" defTabSz="931863">
              <a:defRPr sz="3200">
                <a:solidFill>
                  <a:schemeClr val="accent1"/>
                </a:solidFill>
                <a:latin typeface="Arial" charset="0"/>
              </a:defRPr>
            </a:lvl3pPr>
            <a:lvl4pPr marL="1600200" indent="-228600" defTabSz="931863">
              <a:defRPr sz="3200">
                <a:solidFill>
                  <a:schemeClr val="accent1"/>
                </a:solidFill>
                <a:latin typeface="Arial" charset="0"/>
              </a:defRPr>
            </a:lvl4pPr>
            <a:lvl5pPr marL="2057400" indent="-228600" defTabSz="931863">
              <a:defRPr sz="3200">
                <a:solidFill>
                  <a:schemeClr val="accent1"/>
                </a:solidFill>
                <a:latin typeface="Arial" charset="0"/>
              </a:defRPr>
            </a:lvl5pPr>
            <a:lvl6pPr marL="2514600" indent="-228600" defTabSz="931863" eaLnBrk="0" fontAlgn="base" hangingPunct="0">
              <a:spcBef>
                <a:spcPct val="50000"/>
              </a:spcBef>
              <a:spcAft>
                <a:spcPct val="0"/>
              </a:spcAft>
              <a:buClr>
                <a:srgbClr val="C0C0C0"/>
              </a:buClr>
              <a:buFont typeface="Wingdings" pitchFamily="2" charset="2"/>
              <a:buChar char="§"/>
              <a:defRPr sz="3200">
                <a:solidFill>
                  <a:schemeClr val="accent1"/>
                </a:solidFill>
                <a:latin typeface="Arial" charset="0"/>
              </a:defRPr>
            </a:lvl6pPr>
            <a:lvl7pPr marL="2971800" indent="-228600" defTabSz="931863" eaLnBrk="0" fontAlgn="base" hangingPunct="0">
              <a:spcBef>
                <a:spcPct val="50000"/>
              </a:spcBef>
              <a:spcAft>
                <a:spcPct val="0"/>
              </a:spcAft>
              <a:buClr>
                <a:srgbClr val="C0C0C0"/>
              </a:buClr>
              <a:buFont typeface="Wingdings" pitchFamily="2" charset="2"/>
              <a:buChar char="§"/>
              <a:defRPr sz="3200">
                <a:solidFill>
                  <a:schemeClr val="accent1"/>
                </a:solidFill>
                <a:latin typeface="Arial" charset="0"/>
              </a:defRPr>
            </a:lvl7pPr>
            <a:lvl8pPr marL="3429000" indent="-228600" defTabSz="931863" eaLnBrk="0" fontAlgn="base" hangingPunct="0">
              <a:spcBef>
                <a:spcPct val="50000"/>
              </a:spcBef>
              <a:spcAft>
                <a:spcPct val="0"/>
              </a:spcAft>
              <a:buClr>
                <a:srgbClr val="C0C0C0"/>
              </a:buClr>
              <a:buFont typeface="Wingdings" pitchFamily="2" charset="2"/>
              <a:buChar char="§"/>
              <a:defRPr sz="3200">
                <a:solidFill>
                  <a:schemeClr val="accent1"/>
                </a:solidFill>
                <a:latin typeface="Arial" charset="0"/>
              </a:defRPr>
            </a:lvl8pPr>
            <a:lvl9pPr marL="3886200" indent="-228600" defTabSz="931863" eaLnBrk="0" fontAlgn="base" hangingPunct="0">
              <a:spcBef>
                <a:spcPct val="50000"/>
              </a:spcBef>
              <a:spcAft>
                <a:spcPct val="0"/>
              </a:spcAft>
              <a:buClr>
                <a:srgbClr val="C0C0C0"/>
              </a:buClr>
              <a:buFont typeface="Wingdings" pitchFamily="2" charset="2"/>
              <a:buChar char="§"/>
              <a:defRPr sz="3200">
                <a:solidFill>
                  <a:schemeClr val="accent1"/>
                </a:solidFill>
                <a:latin typeface="Arial" charset="0"/>
              </a:defRPr>
            </a:lvl9pPr>
          </a:lstStyle>
          <a:p>
            <a:r>
              <a:rPr lang="en-US" sz="1200">
                <a:solidFill>
                  <a:prstClr val="black"/>
                </a:solidFill>
              </a:rPr>
              <a:t> Neglect</a:t>
            </a:r>
          </a:p>
        </p:txBody>
      </p:sp>
      <p:sp>
        <p:nvSpPr>
          <p:cNvPr id="54276" name="Rectangle 2"/>
          <p:cNvSpPr>
            <a:spLocks noGrp="1" noRot="1" noChangeAspect="1" noChangeArrowheads="1" noTextEdit="1"/>
          </p:cNvSpPr>
          <p:nvPr>
            <p:ph type="sldImg"/>
          </p:nvPr>
        </p:nvSpPr>
        <p:spPr>
          <a:ln/>
        </p:spPr>
      </p:sp>
      <p:sp>
        <p:nvSpPr>
          <p:cNvPr id="5427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Why Does Harm and/or Neglect Occur and Persist?</a:t>
            </a:r>
            <a:endParaRPr lang="en-US" smtClean="0"/>
          </a:p>
          <a:p>
            <a:r>
              <a:rPr lang="en-US" smtClean="0"/>
              <a:t>Well-intended caregivers</a:t>
            </a:r>
          </a:p>
          <a:p>
            <a:r>
              <a:rPr lang="en-US" smtClean="0"/>
              <a:t>Physical or mental health conditions</a:t>
            </a:r>
          </a:p>
          <a:p>
            <a:r>
              <a:rPr lang="en-US" smtClean="0"/>
              <a:t>Greed</a:t>
            </a:r>
          </a:p>
          <a:p>
            <a:r>
              <a:rPr lang="en-US" smtClean="0"/>
              <a:t>Power and control</a:t>
            </a:r>
          </a:p>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accent1"/>
                </a:solidFill>
                <a:latin typeface="Arial" charset="0"/>
              </a:defRPr>
            </a:lvl1pPr>
            <a:lvl2pPr marL="742950" indent="-285750" defTabSz="931863">
              <a:defRPr sz="3200">
                <a:solidFill>
                  <a:schemeClr val="accent1"/>
                </a:solidFill>
                <a:latin typeface="Arial" charset="0"/>
              </a:defRPr>
            </a:lvl2pPr>
            <a:lvl3pPr marL="1143000" indent="-228600" defTabSz="931863">
              <a:defRPr sz="3200">
                <a:solidFill>
                  <a:schemeClr val="accent1"/>
                </a:solidFill>
                <a:latin typeface="Arial" charset="0"/>
              </a:defRPr>
            </a:lvl3pPr>
            <a:lvl4pPr marL="1600200" indent="-228600" defTabSz="931863">
              <a:defRPr sz="3200">
                <a:solidFill>
                  <a:schemeClr val="accent1"/>
                </a:solidFill>
                <a:latin typeface="Arial" charset="0"/>
              </a:defRPr>
            </a:lvl4pPr>
            <a:lvl5pPr marL="2057400" indent="-228600" defTabSz="931863">
              <a:defRPr sz="3200">
                <a:solidFill>
                  <a:schemeClr val="accent1"/>
                </a:solidFill>
                <a:latin typeface="Arial" charset="0"/>
              </a:defRPr>
            </a:lvl5pPr>
            <a:lvl6pPr marL="2514600" indent="-228600" defTabSz="931863" eaLnBrk="0" fontAlgn="base" hangingPunct="0">
              <a:spcBef>
                <a:spcPct val="50000"/>
              </a:spcBef>
              <a:spcAft>
                <a:spcPct val="0"/>
              </a:spcAft>
              <a:buClr>
                <a:srgbClr val="C0C0C0"/>
              </a:buClr>
              <a:buFont typeface="Wingdings" pitchFamily="2" charset="2"/>
              <a:buChar char="§"/>
              <a:defRPr sz="3200">
                <a:solidFill>
                  <a:schemeClr val="accent1"/>
                </a:solidFill>
                <a:latin typeface="Arial" charset="0"/>
              </a:defRPr>
            </a:lvl6pPr>
            <a:lvl7pPr marL="2971800" indent="-228600" defTabSz="931863" eaLnBrk="0" fontAlgn="base" hangingPunct="0">
              <a:spcBef>
                <a:spcPct val="50000"/>
              </a:spcBef>
              <a:spcAft>
                <a:spcPct val="0"/>
              </a:spcAft>
              <a:buClr>
                <a:srgbClr val="C0C0C0"/>
              </a:buClr>
              <a:buFont typeface="Wingdings" pitchFamily="2" charset="2"/>
              <a:buChar char="§"/>
              <a:defRPr sz="3200">
                <a:solidFill>
                  <a:schemeClr val="accent1"/>
                </a:solidFill>
                <a:latin typeface="Arial" charset="0"/>
              </a:defRPr>
            </a:lvl7pPr>
            <a:lvl8pPr marL="3429000" indent="-228600" defTabSz="931863" eaLnBrk="0" fontAlgn="base" hangingPunct="0">
              <a:spcBef>
                <a:spcPct val="50000"/>
              </a:spcBef>
              <a:spcAft>
                <a:spcPct val="0"/>
              </a:spcAft>
              <a:buClr>
                <a:srgbClr val="C0C0C0"/>
              </a:buClr>
              <a:buFont typeface="Wingdings" pitchFamily="2" charset="2"/>
              <a:buChar char="§"/>
              <a:defRPr sz="3200">
                <a:solidFill>
                  <a:schemeClr val="accent1"/>
                </a:solidFill>
                <a:latin typeface="Arial" charset="0"/>
              </a:defRPr>
            </a:lvl8pPr>
            <a:lvl9pPr marL="3886200" indent="-228600" defTabSz="931863" eaLnBrk="0" fontAlgn="base" hangingPunct="0">
              <a:spcBef>
                <a:spcPct val="50000"/>
              </a:spcBef>
              <a:spcAft>
                <a:spcPct val="0"/>
              </a:spcAft>
              <a:buClr>
                <a:srgbClr val="C0C0C0"/>
              </a:buClr>
              <a:buFont typeface="Wingdings" pitchFamily="2" charset="2"/>
              <a:buChar char="§"/>
              <a:defRPr sz="3200">
                <a:solidFill>
                  <a:schemeClr val="accent1"/>
                </a:solidFill>
                <a:latin typeface="Arial" charset="0"/>
              </a:defRPr>
            </a:lvl9pPr>
          </a:lstStyle>
          <a:p>
            <a:r>
              <a:rPr lang="en-US" sz="1200">
                <a:solidFill>
                  <a:prstClr val="black"/>
                </a:solidFill>
              </a:rPr>
              <a:t>6.</a:t>
            </a:r>
            <a:fld id="{A95232DB-B6EF-4043-A597-119D7E1FD40E}" type="slidenum">
              <a:rPr lang="en-US" sz="1200">
                <a:solidFill>
                  <a:prstClr val="black"/>
                </a:solidFill>
              </a:rPr>
              <a:pPr/>
              <a:t>33</a:t>
            </a:fld>
            <a:endParaRPr lang="en-US" sz="1200">
              <a:solidFill>
                <a:prstClr val="black"/>
              </a:solidFill>
            </a:endParaRPr>
          </a:p>
        </p:txBody>
      </p:sp>
      <p:sp>
        <p:nvSpPr>
          <p:cNvPr id="7680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accent1"/>
                </a:solidFill>
                <a:latin typeface="Arial" charset="0"/>
              </a:defRPr>
            </a:lvl1pPr>
            <a:lvl2pPr marL="742950" indent="-285750" defTabSz="931863">
              <a:defRPr sz="3200">
                <a:solidFill>
                  <a:schemeClr val="accent1"/>
                </a:solidFill>
                <a:latin typeface="Arial" charset="0"/>
              </a:defRPr>
            </a:lvl2pPr>
            <a:lvl3pPr marL="1143000" indent="-228600" defTabSz="931863">
              <a:defRPr sz="3200">
                <a:solidFill>
                  <a:schemeClr val="accent1"/>
                </a:solidFill>
                <a:latin typeface="Arial" charset="0"/>
              </a:defRPr>
            </a:lvl3pPr>
            <a:lvl4pPr marL="1600200" indent="-228600" defTabSz="931863">
              <a:defRPr sz="3200">
                <a:solidFill>
                  <a:schemeClr val="accent1"/>
                </a:solidFill>
                <a:latin typeface="Arial" charset="0"/>
              </a:defRPr>
            </a:lvl4pPr>
            <a:lvl5pPr marL="2057400" indent="-228600" defTabSz="931863">
              <a:defRPr sz="3200">
                <a:solidFill>
                  <a:schemeClr val="accent1"/>
                </a:solidFill>
                <a:latin typeface="Arial" charset="0"/>
              </a:defRPr>
            </a:lvl5pPr>
            <a:lvl6pPr marL="2514600" indent="-228600" defTabSz="931863" eaLnBrk="0" fontAlgn="base" hangingPunct="0">
              <a:spcBef>
                <a:spcPct val="50000"/>
              </a:spcBef>
              <a:spcAft>
                <a:spcPct val="0"/>
              </a:spcAft>
              <a:buClr>
                <a:srgbClr val="C0C0C0"/>
              </a:buClr>
              <a:buFont typeface="Wingdings" pitchFamily="2" charset="2"/>
              <a:buChar char="§"/>
              <a:defRPr sz="3200">
                <a:solidFill>
                  <a:schemeClr val="accent1"/>
                </a:solidFill>
                <a:latin typeface="Arial" charset="0"/>
              </a:defRPr>
            </a:lvl6pPr>
            <a:lvl7pPr marL="2971800" indent="-228600" defTabSz="931863" eaLnBrk="0" fontAlgn="base" hangingPunct="0">
              <a:spcBef>
                <a:spcPct val="50000"/>
              </a:spcBef>
              <a:spcAft>
                <a:spcPct val="0"/>
              </a:spcAft>
              <a:buClr>
                <a:srgbClr val="C0C0C0"/>
              </a:buClr>
              <a:buFont typeface="Wingdings" pitchFamily="2" charset="2"/>
              <a:buChar char="§"/>
              <a:defRPr sz="3200">
                <a:solidFill>
                  <a:schemeClr val="accent1"/>
                </a:solidFill>
                <a:latin typeface="Arial" charset="0"/>
              </a:defRPr>
            </a:lvl7pPr>
            <a:lvl8pPr marL="3429000" indent="-228600" defTabSz="931863" eaLnBrk="0" fontAlgn="base" hangingPunct="0">
              <a:spcBef>
                <a:spcPct val="50000"/>
              </a:spcBef>
              <a:spcAft>
                <a:spcPct val="0"/>
              </a:spcAft>
              <a:buClr>
                <a:srgbClr val="C0C0C0"/>
              </a:buClr>
              <a:buFont typeface="Wingdings" pitchFamily="2" charset="2"/>
              <a:buChar char="§"/>
              <a:defRPr sz="3200">
                <a:solidFill>
                  <a:schemeClr val="accent1"/>
                </a:solidFill>
                <a:latin typeface="Arial" charset="0"/>
              </a:defRPr>
            </a:lvl8pPr>
            <a:lvl9pPr marL="3886200" indent="-228600" defTabSz="931863" eaLnBrk="0" fontAlgn="base" hangingPunct="0">
              <a:spcBef>
                <a:spcPct val="50000"/>
              </a:spcBef>
              <a:spcAft>
                <a:spcPct val="0"/>
              </a:spcAft>
              <a:buClr>
                <a:srgbClr val="C0C0C0"/>
              </a:buClr>
              <a:buFont typeface="Wingdings" pitchFamily="2" charset="2"/>
              <a:buChar char="§"/>
              <a:defRPr sz="3200">
                <a:solidFill>
                  <a:schemeClr val="accent1"/>
                </a:solidFill>
                <a:latin typeface="Arial" charset="0"/>
              </a:defRPr>
            </a:lvl9pPr>
          </a:lstStyle>
          <a:p>
            <a:r>
              <a:rPr lang="en-US" sz="1200">
                <a:solidFill>
                  <a:prstClr val="black"/>
                </a:solidFill>
              </a:rPr>
              <a:t> Neglect</a:t>
            </a:r>
          </a:p>
        </p:txBody>
      </p:sp>
      <p:sp>
        <p:nvSpPr>
          <p:cNvPr id="76804" name="Rectangle 2"/>
          <p:cNvSpPr>
            <a:spLocks noGrp="1" noRot="1" noChangeAspect="1" noChangeArrowheads="1" noTextEdit="1"/>
          </p:cNvSpPr>
          <p:nvPr>
            <p:ph type="sldImg"/>
          </p:nvPr>
        </p:nvSpPr>
        <p:spPr>
          <a:ln/>
        </p:spPr>
      </p:sp>
      <p:sp>
        <p:nvSpPr>
          <p:cNvPr id="7680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INITIAL RESPONSE:  NEGLECT OR SELF-NEGLECT AND SUMMARY</a:t>
            </a:r>
            <a:endParaRPr lang="en-US" i="1" smtClean="0"/>
          </a:p>
          <a:p>
            <a:r>
              <a:rPr lang="en-US" i="1" smtClean="0"/>
              <a:t>Trainers:  APS, law enforcement</a:t>
            </a:r>
          </a:p>
          <a:p>
            <a:r>
              <a:rPr lang="en-US" i="1" smtClean="0"/>
              <a:t>Slides:  6.31 – 6.37</a:t>
            </a:r>
          </a:p>
          <a:p>
            <a:r>
              <a:rPr lang="en-US" i="1" smtClean="0"/>
              <a:t>Method:  lecture, photos, group discussion</a:t>
            </a:r>
          </a:p>
          <a:p>
            <a:r>
              <a:rPr lang="en-US" i="1" smtClean="0"/>
              <a:t>Time allowed:  10 minutes</a:t>
            </a:r>
            <a:endParaRPr lang="en-US" b="1" smtClean="0"/>
          </a:p>
          <a:p>
            <a:r>
              <a:rPr lang="en-US" b="1" smtClean="0"/>
              <a:t>What is Self-Neglect?</a:t>
            </a:r>
            <a:endParaRPr lang="en-US" smtClean="0"/>
          </a:p>
          <a:p>
            <a:r>
              <a:rPr lang="en-US" smtClean="0"/>
              <a:t>The indicators of self-neglect often look the same as neglect, except that no caregiver is involved.</a:t>
            </a:r>
          </a:p>
          <a:p>
            <a:r>
              <a:rPr lang="en-US" smtClean="0"/>
              <a:t>Self-neglect generally manifests itself as a refusal or failure to provide himself/herself with adequate:</a:t>
            </a:r>
          </a:p>
          <a:p>
            <a:r>
              <a:rPr lang="en-US" smtClean="0"/>
              <a:t>Food</a:t>
            </a:r>
          </a:p>
          <a:p>
            <a:r>
              <a:rPr lang="en-US" smtClean="0"/>
              <a:t>Water</a:t>
            </a:r>
          </a:p>
          <a:p>
            <a:r>
              <a:rPr lang="en-US" smtClean="0"/>
              <a:t>Clothing</a:t>
            </a:r>
          </a:p>
          <a:p>
            <a:r>
              <a:rPr lang="en-US" smtClean="0"/>
              <a:t>Shelter</a:t>
            </a:r>
          </a:p>
          <a:p>
            <a:r>
              <a:rPr lang="en-US" smtClean="0"/>
              <a:t>Personal hygiene</a:t>
            </a:r>
          </a:p>
          <a:p>
            <a:r>
              <a:rPr lang="en-US" smtClean="0"/>
              <a:t>Medication (when indicated)</a:t>
            </a:r>
          </a:p>
          <a:p>
            <a:r>
              <a:rPr lang="en-US" smtClean="0"/>
              <a:t>Safety precautions.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accent1"/>
                </a:solidFill>
                <a:latin typeface="Arial" charset="0"/>
              </a:defRPr>
            </a:lvl1pPr>
            <a:lvl2pPr marL="742950" indent="-285750" defTabSz="931863">
              <a:defRPr sz="3200">
                <a:solidFill>
                  <a:schemeClr val="accent1"/>
                </a:solidFill>
                <a:latin typeface="Arial" charset="0"/>
              </a:defRPr>
            </a:lvl2pPr>
            <a:lvl3pPr marL="1143000" indent="-228600" defTabSz="931863">
              <a:defRPr sz="3200">
                <a:solidFill>
                  <a:schemeClr val="accent1"/>
                </a:solidFill>
                <a:latin typeface="Arial" charset="0"/>
              </a:defRPr>
            </a:lvl3pPr>
            <a:lvl4pPr marL="1600200" indent="-228600" defTabSz="931863">
              <a:defRPr sz="3200">
                <a:solidFill>
                  <a:schemeClr val="accent1"/>
                </a:solidFill>
                <a:latin typeface="Arial" charset="0"/>
              </a:defRPr>
            </a:lvl4pPr>
            <a:lvl5pPr marL="2057400" indent="-228600" defTabSz="931863">
              <a:defRPr sz="3200">
                <a:solidFill>
                  <a:schemeClr val="accent1"/>
                </a:solidFill>
                <a:latin typeface="Arial" charset="0"/>
              </a:defRPr>
            </a:lvl5pPr>
            <a:lvl6pPr marL="2514600" indent="-228600" defTabSz="931863" eaLnBrk="0" fontAlgn="base" hangingPunct="0">
              <a:spcBef>
                <a:spcPct val="50000"/>
              </a:spcBef>
              <a:spcAft>
                <a:spcPct val="0"/>
              </a:spcAft>
              <a:buClr>
                <a:srgbClr val="C0C0C0"/>
              </a:buClr>
              <a:buFont typeface="Wingdings" pitchFamily="2" charset="2"/>
              <a:buChar char="§"/>
              <a:defRPr sz="3200">
                <a:solidFill>
                  <a:schemeClr val="accent1"/>
                </a:solidFill>
                <a:latin typeface="Arial" charset="0"/>
              </a:defRPr>
            </a:lvl6pPr>
            <a:lvl7pPr marL="2971800" indent="-228600" defTabSz="931863" eaLnBrk="0" fontAlgn="base" hangingPunct="0">
              <a:spcBef>
                <a:spcPct val="50000"/>
              </a:spcBef>
              <a:spcAft>
                <a:spcPct val="0"/>
              </a:spcAft>
              <a:buClr>
                <a:srgbClr val="C0C0C0"/>
              </a:buClr>
              <a:buFont typeface="Wingdings" pitchFamily="2" charset="2"/>
              <a:buChar char="§"/>
              <a:defRPr sz="3200">
                <a:solidFill>
                  <a:schemeClr val="accent1"/>
                </a:solidFill>
                <a:latin typeface="Arial" charset="0"/>
              </a:defRPr>
            </a:lvl7pPr>
            <a:lvl8pPr marL="3429000" indent="-228600" defTabSz="931863" eaLnBrk="0" fontAlgn="base" hangingPunct="0">
              <a:spcBef>
                <a:spcPct val="50000"/>
              </a:spcBef>
              <a:spcAft>
                <a:spcPct val="0"/>
              </a:spcAft>
              <a:buClr>
                <a:srgbClr val="C0C0C0"/>
              </a:buClr>
              <a:buFont typeface="Wingdings" pitchFamily="2" charset="2"/>
              <a:buChar char="§"/>
              <a:defRPr sz="3200">
                <a:solidFill>
                  <a:schemeClr val="accent1"/>
                </a:solidFill>
                <a:latin typeface="Arial" charset="0"/>
              </a:defRPr>
            </a:lvl8pPr>
            <a:lvl9pPr marL="3886200" indent="-228600" defTabSz="931863" eaLnBrk="0" fontAlgn="base" hangingPunct="0">
              <a:spcBef>
                <a:spcPct val="50000"/>
              </a:spcBef>
              <a:spcAft>
                <a:spcPct val="0"/>
              </a:spcAft>
              <a:buClr>
                <a:srgbClr val="C0C0C0"/>
              </a:buClr>
              <a:buFont typeface="Wingdings" pitchFamily="2" charset="2"/>
              <a:buChar char="§"/>
              <a:defRPr sz="3200">
                <a:solidFill>
                  <a:schemeClr val="accent1"/>
                </a:solidFill>
                <a:latin typeface="Arial" charset="0"/>
              </a:defRPr>
            </a:lvl9pPr>
          </a:lstStyle>
          <a:p>
            <a:r>
              <a:rPr lang="en-US" sz="1200">
                <a:solidFill>
                  <a:prstClr val="black"/>
                </a:solidFill>
              </a:rPr>
              <a:t>6.</a:t>
            </a:r>
            <a:fld id="{E8AFDCE9-C2A3-4DDF-92C7-70A73E37EABA}" type="slidenum">
              <a:rPr lang="en-US" sz="1200">
                <a:solidFill>
                  <a:prstClr val="black"/>
                </a:solidFill>
              </a:rPr>
              <a:pPr/>
              <a:t>34</a:t>
            </a:fld>
            <a:endParaRPr lang="en-US" sz="1200">
              <a:solidFill>
                <a:prstClr val="black"/>
              </a:solidFill>
            </a:endParaRPr>
          </a:p>
        </p:txBody>
      </p:sp>
      <p:sp>
        <p:nvSpPr>
          <p:cNvPr id="77827"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accent1"/>
                </a:solidFill>
                <a:latin typeface="Arial" charset="0"/>
              </a:defRPr>
            </a:lvl1pPr>
            <a:lvl2pPr marL="742950" indent="-285750" defTabSz="931863">
              <a:defRPr sz="3200">
                <a:solidFill>
                  <a:schemeClr val="accent1"/>
                </a:solidFill>
                <a:latin typeface="Arial" charset="0"/>
              </a:defRPr>
            </a:lvl2pPr>
            <a:lvl3pPr marL="1143000" indent="-228600" defTabSz="931863">
              <a:defRPr sz="3200">
                <a:solidFill>
                  <a:schemeClr val="accent1"/>
                </a:solidFill>
                <a:latin typeface="Arial" charset="0"/>
              </a:defRPr>
            </a:lvl3pPr>
            <a:lvl4pPr marL="1600200" indent="-228600" defTabSz="931863">
              <a:defRPr sz="3200">
                <a:solidFill>
                  <a:schemeClr val="accent1"/>
                </a:solidFill>
                <a:latin typeface="Arial" charset="0"/>
              </a:defRPr>
            </a:lvl4pPr>
            <a:lvl5pPr marL="2057400" indent="-228600" defTabSz="931863">
              <a:defRPr sz="3200">
                <a:solidFill>
                  <a:schemeClr val="accent1"/>
                </a:solidFill>
                <a:latin typeface="Arial" charset="0"/>
              </a:defRPr>
            </a:lvl5pPr>
            <a:lvl6pPr marL="2514600" indent="-228600" defTabSz="931863" eaLnBrk="0" fontAlgn="base" hangingPunct="0">
              <a:spcBef>
                <a:spcPct val="50000"/>
              </a:spcBef>
              <a:spcAft>
                <a:spcPct val="0"/>
              </a:spcAft>
              <a:buClr>
                <a:srgbClr val="C0C0C0"/>
              </a:buClr>
              <a:buFont typeface="Wingdings" pitchFamily="2" charset="2"/>
              <a:buChar char="§"/>
              <a:defRPr sz="3200">
                <a:solidFill>
                  <a:schemeClr val="accent1"/>
                </a:solidFill>
                <a:latin typeface="Arial" charset="0"/>
              </a:defRPr>
            </a:lvl6pPr>
            <a:lvl7pPr marL="2971800" indent="-228600" defTabSz="931863" eaLnBrk="0" fontAlgn="base" hangingPunct="0">
              <a:spcBef>
                <a:spcPct val="50000"/>
              </a:spcBef>
              <a:spcAft>
                <a:spcPct val="0"/>
              </a:spcAft>
              <a:buClr>
                <a:srgbClr val="C0C0C0"/>
              </a:buClr>
              <a:buFont typeface="Wingdings" pitchFamily="2" charset="2"/>
              <a:buChar char="§"/>
              <a:defRPr sz="3200">
                <a:solidFill>
                  <a:schemeClr val="accent1"/>
                </a:solidFill>
                <a:latin typeface="Arial" charset="0"/>
              </a:defRPr>
            </a:lvl7pPr>
            <a:lvl8pPr marL="3429000" indent="-228600" defTabSz="931863" eaLnBrk="0" fontAlgn="base" hangingPunct="0">
              <a:spcBef>
                <a:spcPct val="50000"/>
              </a:spcBef>
              <a:spcAft>
                <a:spcPct val="0"/>
              </a:spcAft>
              <a:buClr>
                <a:srgbClr val="C0C0C0"/>
              </a:buClr>
              <a:buFont typeface="Wingdings" pitchFamily="2" charset="2"/>
              <a:buChar char="§"/>
              <a:defRPr sz="3200">
                <a:solidFill>
                  <a:schemeClr val="accent1"/>
                </a:solidFill>
                <a:latin typeface="Arial" charset="0"/>
              </a:defRPr>
            </a:lvl8pPr>
            <a:lvl9pPr marL="3886200" indent="-228600" defTabSz="931863" eaLnBrk="0" fontAlgn="base" hangingPunct="0">
              <a:spcBef>
                <a:spcPct val="50000"/>
              </a:spcBef>
              <a:spcAft>
                <a:spcPct val="0"/>
              </a:spcAft>
              <a:buClr>
                <a:srgbClr val="C0C0C0"/>
              </a:buClr>
              <a:buFont typeface="Wingdings" pitchFamily="2" charset="2"/>
              <a:buChar char="§"/>
              <a:defRPr sz="3200">
                <a:solidFill>
                  <a:schemeClr val="accent1"/>
                </a:solidFill>
                <a:latin typeface="Arial" charset="0"/>
              </a:defRPr>
            </a:lvl9pPr>
          </a:lstStyle>
          <a:p>
            <a:r>
              <a:rPr lang="en-US" sz="1200">
                <a:solidFill>
                  <a:prstClr val="black"/>
                </a:solidFill>
              </a:rPr>
              <a:t> Neglect</a:t>
            </a:r>
          </a:p>
        </p:txBody>
      </p:sp>
      <p:sp>
        <p:nvSpPr>
          <p:cNvPr id="77828" name="Rectangle 2"/>
          <p:cNvSpPr>
            <a:spLocks noGrp="1" noRot="1" noChangeAspect="1" noChangeArrowheads="1" noTextEdit="1"/>
          </p:cNvSpPr>
          <p:nvPr>
            <p:ph type="sldImg"/>
          </p:nvPr>
        </p:nvSpPr>
        <p:spPr>
          <a:ln/>
        </p:spPr>
      </p:sp>
      <p:sp>
        <p:nvSpPr>
          <p:cNvPr id="7782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accent1"/>
                </a:solidFill>
                <a:latin typeface="Arial" charset="0"/>
              </a:defRPr>
            </a:lvl1pPr>
            <a:lvl2pPr marL="742950" indent="-285750" defTabSz="931863">
              <a:defRPr sz="3200">
                <a:solidFill>
                  <a:schemeClr val="accent1"/>
                </a:solidFill>
                <a:latin typeface="Arial" charset="0"/>
              </a:defRPr>
            </a:lvl2pPr>
            <a:lvl3pPr marL="1143000" indent="-228600" defTabSz="931863">
              <a:defRPr sz="3200">
                <a:solidFill>
                  <a:schemeClr val="accent1"/>
                </a:solidFill>
                <a:latin typeface="Arial" charset="0"/>
              </a:defRPr>
            </a:lvl3pPr>
            <a:lvl4pPr marL="1600200" indent="-228600" defTabSz="931863">
              <a:defRPr sz="3200">
                <a:solidFill>
                  <a:schemeClr val="accent1"/>
                </a:solidFill>
                <a:latin typeface="Arial" charset="0"/>
              </a:defRPr>
            </a:lvl4pPr>
            <a:lvl5pPr marL="2057400" indent="-228600" defTabSz="931863">
              <a:defRPr sz="3200">
                <a:solidFill>
                  <a:schemeClr val="accent1"/>
                </a:solidFill>
                <a:latin typeface="Arial" charset="0"/>
              </a:defRPr>
            </a:lvl5pPr>
            <a:lvl6pPr marL="2514600" indent="-228600" defTabSz="931863" eaLnBrk="0" fontAlgn="base" hangingPunct="0">
              <a:spcBef>
                <a:spcPct val="50000"/>
              </a:spcBef>
              <a:spcAft>
                <a:spcPct val="0"/>
              </a:spcAft>
              <a:buClr>
                <a:srgbClr val="C0C0C0"/>
              </a:buClr>
              <a:buFont typeface="Wingdings" pitchFamily="2" charset="2"/>
              <a:buChar char="§"/>
              <a:defRPr sz="3200">
                <a:solidFill>
                  <a:schemeClr val="accent1"/>
                </a:solidFill>
                <a:latin typeface="Arial" charset="0"/>
              </a:defRPr>
            </a:lvl6pPr>
            <a:lvl7pPr marL="2971800" indent="-228600" defTabSz="931863" eaLnBrk="0" fontAlgn="base" hangingPunct="0">
              <a:spcBef>
                <a:spcPct val="50000"/>
              </a:spcBef>
              <a:spcAft>
                <a:spcPct val="0"/>
              </a:spcAft>
              <a:buClr>
                <a:srgbClr val="C0C0C0"/>
              </a:buClr>
              <a:buFont typeface="Wingdings" pitchFamily="2" charset="2"/>
              <a:buChar char="§"/>
              <a:defRPr sz="3200">
                <a:solidFill>
                  <a:schemeClr val="accent1"/>
                </a:solidFill>
                <a:latin typeface="Arial" charset="0"/>
              </a:defRPr>
            </a:lvl7pPr>
            <a:lvl8pPr marL="3429000" indent="-228600" defTabSz="931863" eaLnBrk="0" fontAlgn="base" hangingPunct="0">
              <a:spcBef>
                <a:spcPct val="50000"/>
              </a:spcBef>
              <a:spcAft>
                <a:spcPct val="0"/>
              </a:spcAft>
              <a:buClr>
                <a:srgbClr val="C0C0C0"/>
              </a:buClr>
              <a:buFont typeface="Wingdings" pitchFamily="2" charset="2"/>
              <a:buChar char="§"/>
              <a:defRPr sz="3200">
                <a:solidFill>
                  <a:schemeClr val="accent1"/>
                </a:solidFill>
                <a:latin typeface="Arial" charset="0"/>
              </a:defRPr>
            </a:lvl8pPr>
            <a:lvl9pPr marL="3886200" indent="-228600" defTabSz="931863" eaLnBrk="0" fontAlgn="base" hangingPunct="0">
              <a:spcBef>
                <a:spcPct val="50000"/>
              </a:spcBef>
              <a:spcAft>
                <a:spcPct val="0"/>
              </a:spcAft>
              <a:buClr>
                <a:srgbClr val="C0C0C0"/>
              </a:buClr>
              <a:buFont typeface="Wingdings" pitchFamily="2" charset="2"/>
              <a:buChar char="§"/>
              <a:defRPr sz="3200">
                <a:solidFill>
                  <a:schemeClr val="accent1"/>
                </a:solidFill>
                <a:latin typeface="Arial" charset="0"/>
              </a:defRPr>
            </a:lvl9pPr>
          </a:lstStyle>
          <a:p>
            <a:r>
              <a:rPr lang="en-US" sz="1200">
                <a:solidFill>
                  <a:prstClr val="black"/>
                </a:solidFill>
              </a:rPr>
              <a:t>6.</a:t>
            </a:r>
            <a:fld id="{7B835249-7E10-4B49-93D1-E341BF6D59A7}" type="slidenum">
              <a:rPr lang="en-US" sz="1200">
                <a:solidFill>
                  <a:prstClr val="black"/>
                </a:solidFill>
              </a:rPr>
              <a:pPr/>
              <a:t>35</a:t>
            </a:fld>
            <a:endParaRPr lang="en-US" sz="1200">
              <a:solidFill>
                <a:prstClr val="black"/>
              </a:solidFill>
            </a:endParaRPr>
          </a:p>
        </p:txBody>
      </p:sp>
      <p:sp>
        <p:nvSpPr>
          <p:cNvPr id="7885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accent1"/>
                </a:solidFill>
                <a:latin typeface="Arial" charset="0"/>
              </a:defRPr>
            </a:lvl1pPr>
            <a:lvl2pPr marL="742950" indent="-285750" defTabSz="931863">
              <a:defRPr sz="3200">
                <a:solidFill>
                  <a:schemeClr val="accent1"/>
                </a:solidFill>
                <a:latin typeface="Arial" charset="0"/>
              </a:defRPr>
            </a:lvl2pPr>
            <a:lvl3pPr marL="1143000" indent="-228600" defTabSz="931863">
              <a:defRPr sz="3200">
                <a:solidFill>
                  <a:schemeClr val="accent1"/>
                </a:solidFill>
                <a:latin typeface="Arial" charset="0"/>
              </a:defRPr>
            </a:lvl3pPr>
            <a:lvl4pPr marL="1600200" indent="-228600" defTabSz="931863">
              <a:defRPr sz="3200">
                <a:solidFill>
                  <a:schemeClr val="accent1"/>
                </a:solidFill>
                <a:latin typeface="Arial" charset="0"/>
              </a:defRPr>
            </a:lvl4pPr>
            <a:lvl5pPr marL="2057400" indent="-228600" defTabSz="931863">
              <a:defRPr sz="3200">
                <a:solidFill>
                  <a:schemeClr val="accent1"/>
                </a:solidFill>
                <a:latin typeface="Arial" charset="0"/>
              </a:defRPr>
            </a:lvl5pPr>
            <a:lvl6pPr marL="2514600" indent="-228600" defTabSz="931863" eaLnBrk="0" fontAlgn="base" hangingPunct="0">
              <a:spcBef>
                <a:spcPct val="50000"/>
              </a:spcBef>
              <a:spcAft>
                <a:spcPct val="0"/>
              </a:spcAft>
              <a:buClr>
                <a:srgbClr val="C0C0C0"/>
              </a:buClr>
              <a:buFont typeface="Wingdings" pitchFamily="2" charset="2"/>
              <a:buChar char="§"/>
              <a:defRPr sz="3200">
                <a:solidFill>
                  <a:schemeClr val="accent1"/>
                </a:solidFill>
                <a:latin typeface="Arial" charset="0"/>
              </a:defRPr>
            </a:lvl6pPr>
            <a:lvl7pPr marL="2971800" indent="-228600" defTabSz="931863" eaLnBrk="0" fontAlgn="base" hangingPunct="0">
              <a:spcBef>
                <a:spcPct val="50000"/>
              </a:spcBef>
              <a:spcAft>
                <a:spcPct val="0"/>
              </a:spcAft>
              <a:buClr>
                <a:srgbClr val="C0C0C0"/>
              </a:buClr>
              <a:buFont typeface="Wingdings" pitchFamily="2" charset="2"/>
              <a:buChar char="§"/>
              <a:defRPr sz="3200">
                <a:solidFill>
                  <a:schemeClr val="accent1"/>
                </a:solidFill>
                <a:latin typeface="Arial" charset="0"/>
              </a:defRPr>
            </a:lvl7pPr>
            <a:lvl8pPr marL="3429000" indent="-228600" defTabSz="931863" eaLnBrk="0" fontAlgn="base" hangingPunct="0">
              <a:spcBef>
                <a:spcPct val="50000"/>
              </a:spcBef>
              <a:spcAft>
                <a:spcPct val="0"/>
              </a:spcAft>
              <a:buClr>
                <a:srgbClr val="C0C0C0"/>
              </a:buClr>
              <a:buFont typeface="Wingdings" pitchFamily="2" charset="2"/>
              <a:buChar char="§"/>
              <a:defRPr sz="3200">
                <a:solidFill>
                  <a:schemeClr val="accent1"/>
                </a:solidFill>
                <a:latin typeface="Arial" charset="0"/>
              </a:defRPr>
            </a:lvl8pPr>
            <a:lvl9pPr marL="3886200" indent="-228600" defTabSz="931863" eaLnBrk="0" fontAlgn="base" hangingPunct="0">
              <a:spcBef>
                <a:spcPct val="50000"/>
              </a:spcBef>
              <a:spcAft>
                <a:spcPct val="0"/>
              </a:spcAft>
              <a:buClr>
                <a:srgbClr val="C0C0C0"/>
              </a:buClr>
              <a:buFont typeface="Wingdings" pitchFamily="2" charset="2"/>
              <a:buChar char="§"/>
              <a:defRPr sz="3200">
                <a:solidFill>
                  <a:schemeClr val="accent1"/>
                </a:solidFill>
                <a:latin typeface="Arial" charset="0"/>
              </a:defRPr>
            </a:lvl9pPr>
          </a:lstStyle>
          <a:p>
            <a:r>
              <a:rPr lang="en-US" sz="1200">
                <a:solidFill>
                  <a:prstClr val="black"/>
                </a:solidFill>
              </a:rPr>
              <a:t> Neglect</a:t>
            </a:r>
          </a:p>
        </p:txBody>
      </p:sp>
      <p:sp>
        <p:nvSpPr>
          <p:cNvPr id="78852" name="Rectangle 2"/>
          <p:cNvSpPr>
            <a:spLocks noGrp="1" noRot="1" noChangeAspect="1" noChangeArrowheads="1" noTextEdit="1"/>
          </p:cNvSpPr>
          <p:nvPr>
            <p:ph type="sldImg"/>
          </p:nvPr>
        </p:nvSpPr>
        <p:spPr>
          <a:ln/>
        </p:spPr>
      </p:sp>
      <p:sp>
        <p:nvSpPr>
          <p:cNvPr id="7885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GROUP DISCUSSION</a:t>
            </a:r>
            <a:endParaRPr lang="en-US" smtClean="0"/>
          </a:p>
          <a:p>
            <a:r>
              <a:rPr lang="en-US" smtClean="0"/>
              <a:t>Is this self-neglect or neglect?  </a:t>
            </a:r>
          </a:p>
          <a:p>
            <a:r>
              <a:rPr lang="en-US" smtClean="0"/>
              <a:t>Do we have enough information at this time to make a determination? </a:t>
            </a:r>
          </a:p>
          <a:p>
            <a:r>
              <a:rPr lang="en-US" smtClean="0"/>
              <a:t>(The answer is no.)</a:t>
            </a:r>
            <a:endParaRPr lang="en-US" b="1" smtClean="0"/>
          </a:p>
          <a:p>
            <a:r>
              <a:rPr lang="en-US" b="1" smtClean="0"/>
              <a:t>***Instructor’s Note:</a:t>
            </a:r>
            <a:r>
              <a:rPr lang="en-US" smtClean="0"/>
              <a:t>  This was a case of neglect.  There is additional information in Appendix A.</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accent1"/>
                </a:solidFill>
                <a:latin typeface="Arial" charset="0"/>
              </a:defRPr>
            </a:lvl1pPr>
            <a:lvl2pPr marL="742950" indent="-285750" defTabSz="931863">
              <a:defRPr sz="3200">
                <a:solidFill>
                  <a:schemeClr val="accent1"/>
                </a:solidFill>
                <a:latin typeface="Arial" charset="0"/>
              </a:defRPr>
            </a:lvl2pPr>
            <a:lvl3pPr marL="1143000" indent="-228600" defTabSz="931863">
              <a:defRPr sz="3200">
                <a:solidFill>
                  <a:schemeClr val="accent1"/>
                </a:solidFill>
                <a:latin typeface="Arial" charset="0"/>
              </a:defRPr>
            </a:lvl3pPr>
            <a:lvl4pPr marL="1600200" indent="-228600" defTabSz="931863">
              <a:defRPr sz="3200">
                <a:solidFill>
                  <a:schemeClr val="accent1"/>
                </a:solidFill>
                <a:latin typeface="Arial" charset="0"/>
              </a:defRPr>
            </a:lvl4pPr>
            <a:lvl5pPr marL="2057400" indent="-228600" defTabSz="931863">
              <a:defRPr sz="3200">
                <a:solidFill>
                  <a:schemeClr val="accent1"/>
                </a:solidFill>
                <a:latin typeface="Arial" charset="0"/>
              </a:defRPr>
            </a:lvl5pPr>
            <a:lvl6pPr marL="2514600" indent="-228600" defTabSz="931863" eaLnBrk="0" fontAlgn="base" hangingPunct="0">
              <a:spcBef>
                <a:spcPct val="50000"/>
              </a:spcBef>
              <a:spcAft>
                <a:spcPct val="0"/>
              </a:spcAft>
              <a:buClr>
                <a:srgbClr val="C0C0C0"/>
              </a:buClr>
              <a:buFont typeface="Wingdings" pitchFamily="2" charset="2"/>
              <a:buChar char="§"/>
              <a:defRPr sz="3200">
                <a:solidFill>
                  <a:schemeClr val="accent1"/>
                </a:solidFill>
                <a:latin typeface="Arial" charset="0"/>
              </a:defRPr>
            </a:lvl6pPr>
            <a:lvl7pPr marL="2971800" indent="-228600" defTabSz="931863" eaLnBrk="0" fontAlgn="base" hangingPunct="0">
              <a:spcBef>
                <a:spcPct val="50000"/>
              </a:spcBef>
              <a:spcAft>
                <a:spcPct val="0"/>
              </a:spcAft>
              <a:buClr>
                <a:srgbClr val="C0C0C0"/>
              </a:buClr>
              <a:buFont typeface="Wingdings" pitchFamily="2" charset="2"/>
              <a:buChar char="§"/>
              <a:defRPr sz="3200">
                <a:solidFill>
                  <a:schemeClr val="accent1"/>
                </a:solidFill>
                <a:latin typeface="Arial" charset="0"/>
              </a:defRPr>
            </a:lvl7pPr>
            <a:lvl8pPr marL="3429000" indent="-228600" defTabSz="931863" eaLnBrk="0" fontAlgn="base" hangingPunct="0">
              <a:spcBef>
                <a:spcPct val="50000"/>
              </a:spcBef>
              <a:spcAft>
                <a:spcPct val="0"/>
              </a:spcAft>
              <a:buClr>
                <a:srgbClr val="C0C0C0"/>
              </a:buClr>
              <a:buFont typeface="Wingdings" pitchFamily="2" charset="2"/>
              <a:buChar char="§"/>
              <a:defRPr sz="3200">
                <a:solidFill>
                  <a:schemeClr val="accent1"/>
                </a:solidFill>
                <a:latin typeface="Arial" charset="0"/>
              </a:defRPr>
            </a:lvl8pPr>
            <a:lvl9pPr marL="3886200" indent="-228600" defTabSz="931863" eaLnBrk="0" fontAlgn="base" hangingPunct="0">
              <a:spcBef>
                <a:spcPct val="50000"/>
              </a:spcBef>
              <a:spcAft>
                <a:spcPct val="0"/>
              </a:spcAft>
              <a:buClr>
                <a:srgbClr val="C0C0C0"/>
              </a:buClr>
              <a:buFont typeface="Wingdings" pitchFamily="2" charset="2"/>
              <a:buChar char="§"/>
              <a:defRPr sz="3200">
                <a:solidFill>
                  <a:schemeClr val="accent1"/>
                </a:solidFill>
                <a:latin typeface="Arial" charset="0"/>
              </a:defRPr>
            </a:lvl9pPr>
          </a:lstStyle>
          <a:p>
            <a:r>
              <a:rPr lang="en-US" sz="1200">
                <a:solidFill>
                  <a:prstClr val="black"/>
                </a:solidFill>
              </a:rPr>
              <a:t>6.</a:t>
            </a:r>
            <a:fld id="{88452D92-58A6-4321-98D2-61E735965321}" type="slidenum">
              <a:rPr lang="en-US" sz="1200">
                <a:solidFill>
                  <a:prstClr val="black"/>
                </a:solidFill>
              </a:rPr>
              <a:pPr/>
              <a:t>36</a:t>
            </a:fld>
            <a:endParaRPr lang="en-US" sz="1200">
              <a:solidFill>
                <a:prstClr val="black"/>
              </a:solidFill>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Case Example:  Self Neglect or Neglect     </a:t>
            </a:r>
          </a:p>
          <a:p>
            <a:r>
              <a:rPr lang="en-US" b="1" smtClean="0"/>
              <a:t>Describe the following scenario</a:t>
            </a:r>
            <a:r>
              <a:rPr lang="en-US" smtClean="0"/>
              <a:t> for participants.</a:t>
            </a:r>
          </a:p>
          <a:p>
            <a:r>
              <a:rPr lang="en-US" smtClean="0"/>
              <a:t>An older male, who lives alone, was found unclean and incapacitated, lying face-down on his bathroom floor, where he had been lying for days before he was discovered.  He had bed sores (pressure sores or decubitis ulcers) on his face, chest, knees, and groin.  He appeared to have dementia.  </a:t>
            </a:r>
          </a:p>
          <a:p>
            <a:r>
              <a:rPr lang="en-US" smtClean="0"/>
              <a:t/>
            </a:r>
            <a:br>
              <a:rPr lang="en-US" smtClean="0"/>
            </a:br>
            <a:r>
              <a:rPr lang="en-US" b="1" smtClean="0"/>
              <a:t>SHOW PHOTO OF OLDER MALE VICTIM IN BED  </a:t>
            </a:r>
          </a:p>
          <a:p>
            <a:r>
              <a:rPr lang="en-US" b="1" smtClean="0"/>
              <a:t>SHOW PHOTO OF HIS INJURIES</a:t>
            </a:r>
            <a:r>
              <a:rPr lang="en-US" smtClean="0"/>
              <a:t>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bg1"/>
                </a:solidFill>
                <a:latin typeface="Arial" charset="0"/>
              </a:defRPr>
            </a:lvl1pPr>
            <a:lvl2pPr marL="742950" indent="-285750" defTabSz="931863" eaLnBrk="0" hangingPunct="0">
              <a:defRPr>
                <a:solidFill>
                  <a:schemeClr val="bg1"/>
                </a:solidFill>
                <a:latin typeface="Arial" charset="0"/>
              </a:defRPr>
            </a:lvl2pPr>
            <a:lvl3pPr marL="1143000" indent="-228600" defTabSz="931863" eaLnBrk="0" hangingPunct="0">
              <a:defRPr>
                <a:solidFill>
                  <a:schemeClr val="bg1"/>
                </a:solidFill>
                <a:latin typeface="Arial" charset="0"/>
              </a:defRPr>
            </a:lvl3pPr>
            <a:lvl4pPr marL="1600200" indent="-228600" defTabSz="931863" eaLnBrk="0" hangingPunct="0">
              <a:defRPr>
                <a:solidFill>
                  <a:schemeClr val="bg1"/>
                </a:solidFill>
                <a:latin typeface="Arial" charset="0"/>
              </a:defRPr>
            </a:lvl4pPr>
            <a:lvl5pPr marL="2057400" indent="-228600" defTabSz="931863" eaLnBrk="0" hangingPunct="0">
              <a:defRPr>
                <a:solidFill>
                  <a:schemeClr val="bg1"/>
                </a:solidFill>
                <a:latin typeface="Arial" charset="0"/>
              </a:defRPr>
            </a:lvl5pPr>
            <a:lvl6pPr marL="2514600" indent="-228600" defTabSz="931863" eaLnBrk="0" fontAlgn="base" hangingPunct="0">
              <a:spcBef>
                <a:spcPct val="0"/>
              </a:spcBef>
              <a:spcAft>
                <a:spcPct val="0"/>
              </a:spcAft>
              <a:defRPr>
                <a:solidFill>
                  <a:schemeClr val="bg1"/>
                </a:solidFill>
                <a:latin typeface="Arial" charset="0"/>
              </a:defRPr>
            </a:lvl6pPr>
            <a:lvl7pPr marL="2971800" indent="-228600" defTabSz="931863" eaLnBrk="0" fontAlgn="base" hangingPunct="0">
              <a:spcBef>
                <a:spcPct val="0"/>
              </a:spcBef>
              <a:spcAft>
                <a:spcPct val="0"/>
              </a:spcAft>
              <a:defRPr>
                <a:solidFill>
                  <a:schemeClr val="bg1"/>
                </a:solidFill>
                <a:latin typeface="Arial" charset="0"/>
              </a:defRPr>
            </a:lvl7pPr>
            <a:lvl8pPr marL="3429000" indent="-228600" defTabSz="931863" eaLnBrk="0" fontAlgn="base" hangingPunct="0">
              <a:spcBef>
                <a:spcPct val="0"/>
              </a:spcBef>
              <a:spcAft>
                <a:spcPct val="0"/>
              </a:spcAft>
              <a:defRPr>
                <a:solidFill>
                  <a:schemeClr val="bg1"/>
                </a:solidFill>
                <a:latin typeface="Arial" charset="0"/>
              </a:defRPr>
            </a:lvl8pPr>
            <a:lvl9pPr marL="3886200" indent="-228600" defTabSz="931863" eaLnBrk="0" fontAlgn="base" hangingPunct="0">
              <a:spcBef>
                <a:spcPct val="0"/>
              </a:spcBef>
              <a:spcAft>
                <a:spcPct val="0"/>
              </a:spcAft>
              <a:defRPr>
                <a:solidFill>
                  <a:schemeClr val="bg1"/>
                </a:solidFill>
                <a:latin typeface="Arial" charset="0"/>
              </a:defRPr>
            </a:lvl9pPr>
          </a:lstStyle>
          <a:p>
            <a:pPr eaLnBrk="1" hangingPunct="1"/>
            <a:r>
              <a:rPr lang="en-US">
                <a:solidFill>
                  <a:prstClr val="black"/>
                </a:solidFill>
              </a:rPr>
              <a:t>7.</a:t>
            </a:r>
            <a:fld id="{1BBCAD30-FACC-4D83-B3BA-6014E1FEEE57}" type="slidenum">
              <a:rPr lang="en-US">
                <a:solidFill>
                  <a:prstClr val="black"/>
                </a:solidFill>
              </a:rPr>
              <a:pPr eaLnBrk="1" hangingPunct="1"/>
              <a:t>37</a:t>
            </a:fld>
            <a:endParaRPr lang="en-US">
              <a:solidFill>
                <a:prstClr val="black"/>
              </a:solidFill>
            </a:endParaRPr>
          </a:p>
        </p:txBody>
      </p:sp>
      <p:sp>
        <p:nvSpPr>
          <p:cNvPr id="36867"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bg1"/>
                </a:solidFill>
                <a:latin typeface="Arial" charset="0"/>
              </a:defRPr>
            </a:lvl1pPr>
            <a:lvl2pPr marL="742950" indent="-285750" defTabSz="931863" eaLnBrk="0" hangingPunct="0">
              <a:defRPr>
                <a:solidFill>
                  <a:schemeClr val="bg1"/>
                </a:solidFill>
                <a:latin typeface="Arial" charset="0"/>
              </a:defRPr>
            </a:lvl2pPr>
            <a:lvl3pPr marL="1143000" indent="-228600" defTabSz="931863" eaLnBrk="0" hangingPunct="0">
              <a:defRPr>
                <a:solidFill>
                  <a:schemeClr val="bg1"/>
                </a:solidFill>
                <a:latin typeface="Arial" charset="0"/>
              </a:defRPr>
            </a:lvl3pPr>
            <a:lvl4pPr marL="1600200" indent="-228600" defTabSz="931863" eaLnBrk="0" hangingPunct="0">
              <a:defRPr>
                <a:solidFill>
                  <a:schemeClr val="bg1"/>
                </a:solidFill>
                <a:latin typeface="Arial" charset="0"/>
              </a:defRPr>
            </a:lvl4pPr>
            <a:lvl5pPr marL="2057400" indent="-228600" defTabSz="931863" eaLnBrk="0" hangingPunct="0">
              <a:defRPr>
                <a:solidFill>
                  <a:schemeClr val="bg1"/>
                </a:solidFill>
                <a:latin typeface="Arial" charset="0"/>
              </a:defRPr>
            </a:lvl5pPr>
            <a:lvl6pPr marL="2514600" indent="-228600" defTabSz="931863" eaLnBrk="0" fontAlgn="base" hangingPunct="0">
              <a:spcBef>
                <a:spcPct val="0"/>
              </a:spcBef>
              <a:spcAft>
                <a:spcPct val="0"/>
              </a:spcAft>
              <a:defRPr>
                <a:solidFill>
                  <a:schemeClr val="bg1"/>
                </a:solidFill>
                <a:latin typeface="Arial" charset="0"/>
              </a:defRPr>
            </a:lvl6pPr>
            <a:lvl7pPr marL="2971800" indent="-228600" defTabSz="931863" eaLnBrk="0" fontAlgn="base" hangingPunct="0">
              <a:spcBef>
                <a:spcPct val="0"/>
              </a:spcBef>
              <a:spcAft>
                <a:spcPct val="0"/>
              </a:spcAft>
              <a:defRPr>
                <a:solidFill>
                  <a:schemeClr val="bg1"/>
                </a:solidFill>
                <a:latin typeface="Arial" charset="0"/>
              </a:defRPr>
            </a:lvl7pPr>
            <a:lvl8pPr marL="3429000" indent="-228600" defTabSz="931863" eaLnBrk="0" fontAlgn="base" hangingPunct="0">
              <a:spcBef>
                <a:spcPct val="0"/>
              </a:spcBef>
              <a:spcAft>
                <a:spcPct val="0"/>
              </a:spcAft>
              <a:defRPr>
                <a:solidFill>
                  <a:schemeClr val="bg1"/>
                </a:solidFill>
                <a:latin typeface="Arial" charset="0"/>
              </a:defRPr>
            </a:lvl8pPr>
            <a:lvl9pPr marL="3886200" indent="-228600" defTabSz="931863" eaLnBrk="0" fontAlgn="base" hangingPunct="0">
              <a:spcBef>
                <a:spcPct val="0"/>
              </a:spcBef>
              <a:spcAft>
                <a:spcPct val="0"/>
              </a:spcAft>
              <a:defRPr>
                <a:solidFill>
                  <a:schemeClr val="bg1"/>
                </a:solidFill>
                <a:latin typeface="Arial" charset="0"/>
              </a:defRPr>
            </a:lvl9pPr>
          </a:lstStyle>
          <a:p>
            <a:pPr eaLnBrk="1" hangingPunct="1"/>
            <a:r>
              <a:rPr lang="en-US">
                <a:solidFill>
                  <a:prstClr val="black"/>
                </a:solidFill>
              </a:rPr>
              <a:t> Sexual Abuse &amp; Stalking</a:t>
            </a:r>
          </a:p>
        </p:txBody>
      </p:sp>
      <p:sp>
        <p:nvSpPr>
          <p:cNvPr id="36868" name="Rectangle 7"/>
          <p:cNvSpPr txBox="1">
            <a:spLocks noGrp="1" noChangeArrowheads="1"/>
          </p:cNvSpPr>
          <p:nvPr/>
        </p:nvSpPr>
        <p:spPr bwMode="auto">
          <a:xfrm>
            <a:off x="3884613" y="8684926"/>
            <a:ext cx="2971800"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a:solidFill>
                  <a:schemeClr val="bg1"/>
                </a:solidFill>
                <a:latin typeface="Arial" charset="0"/>
              </a:defRPr>
            </a:lvl1pPr>
            <a:lvl2pPr marL="742950" indent="-285750" defTabSz="931863" eaLnBrk="0" hangingPunct="0">
              <a:defRPr>
                <a:solidFill>
                  <a:schemeClr val="bg1"/>
                </a:solidFill>
                <a:latin typeface="Arial" charset="0"/>
              </a:defRPr>
            </a:lvl2pPr>
            <a:lvl3pPr marL="1143000" indent="-228600" defTabSz="931863" eaLnBrk="0" hangingPunct="0">
              <a:defRPr>
                <a:solidFill>
                  <a:schemeClr val="bg1"/>
                </a:solidFill>
                <a:latin typeface="Arial" charset="0"/>
              </a:defRPr>
            </a:lvl3pPr>
            <a:lvl4pPr marL="1600200" indent="-228600" defTabSz="931863" eaLnBrk="0" hangingPunct="0">
              <a:defRPr>
                <a:solidFill>
                  <a:schemeClr val="bg1"/>
                </a:solidFill>
                <a:latin typeface="Arial" charset="0"/>
              </a:defRPr>
            </a:lvl4pPr>
            <a:lvl5pPr marL="2057400" indent="-228600" defTabSz="931863" eaLnBrk="0" hangingPunct="0">
              <a:defRPr>
                <a:solidFill>
                  <a:schemeClr val="bg1"/>
                </a:solidFill>
                <a:latin typeface="Arial" charset="0"/>
              </a:defRPr>
            </a:lvl5pPr>
            <a:lvl6pPr marL="2514600" indent="-228600" defTabSz="931863" eaLnBrk="0" fontAlgn="base" hangingPunct="0">
              <a:spcBef>
                <a:spcPct val="0"/>
              </a:spcBef>
              <a:spcAft>
                <a:spcPct val="0"/>
              </a:spcAft>
              <a:defRPr>
                <a:solidFill>
                  <a:schemeClr val="bg1"/>
                </a:solidFill>
                <a:latin typeface="Arial" charset="0"/>
              </a:defRPr>
            </a:lvl6pPr>
            <a:lvl7pPr marL="2971800" indent="-228600" defTabSz="931863" eaLnBrk="0" fontAlgn="base" hangingPunct="0">
              <a:spcBef>
                <a:spcPct val="0"/>
              </a:spcBef>
              <a:spcAft>
                <a:spcPct val="0"/>
              </a:spcAft>
              <a:defRPr>
                <a:solidFill>
                  <a:schemeClr val="bg1"/>
                </a:solidFill>
                <a:latin typeface="Arial" charset="0"/>
              </a:defRPr>
            </a:lvl7pPr>
            <a:lvl8pPr marL="3429000" indent="-228600" defTabSz="931863" eaLnBrk="0" fontAlgn="base" hangingPunct="0">
              <a:spcBef>
                <a:spcPct val="0"/>
              </a:spcBef>
              <a:spcAft>
                <a:spcPct val="0"/>
              </a:spcAft>
              <a:defRPr>
                <a:solidFill>
                  <a:schemeClr val="bg1"/>
                </a:solidFill>
                <a:latin typeface="Arial" charset="0"/>
              </a:defRPr>
            </a:lvl8pPr>
            <a:lvl9pPr marL="3886200" indent="-228600" defTabSz="931863" eaLnBrk="0" fontAlgn="base" hangingPunct="0">
              <a:spcBef>
                <a:spcPct val="0"/>
              </a:spcBef>
              <a:spcAft>
                <a:spcPct val="0"/>
              </a:spcAft>
              <a:defRPr>
                <a:solidFill>
                  <a:schemeClr val="bg1"/>
                </a:solidFill>
                <a:latin typeface="Arial" charset="0"/>
              </a:defRPr>
            </a:lvl9pPr>
          </a:lstStyle>
          <a:p>
            <a:pPr algn="r" eaLnBrk="1" fontAlgn="base" hangingPunct="1">
              <a:spcBef>
                <a:spcPct val="0"/>
              </a:spcBef>
              <a:spcAft>
                <a:spcPct val="0"/>
              </a:spcAft>
            </a:pPr>
            <a:r>
              <a:rPr lang="en-US" sz="1200" smtClean="0">
                <a:solidFill>
                  <a:prstClr val="black"/>
                </a:solidFill>
              </a:rPr>
              <a:t>7.</a:t>
            </a:r>
            <a:fld id="{DCF510F0-F948-40A6-B4CC-FE3B30EACF3E}" type="slidenum">
              <a:rPr lang="en-US" sz="1200" smtClean="0">
                <a:solidFill>
                  <a:prstClr val="black"/>
                </a:solidFill>
              </a:rPr>
              <a:pPr algn="r" eaLnBrk="1" fontAlgn="base" hangingPunct="1">
                <a:spcBef>
                  <a:spcPct val="0"/>
                </a:spcBef>
                <a:spcAft>
                  <a:spcPct val="0"/>
                </a:spcAft>
              </a:pPr>
              <a:t>37</a:t>
            </a:fld>
            <a:endParaRPr lang="en-US" sz="1200" smtClean="0">
              <a:solidFill>
                <a:prstClr val="black"/>
              </a:solidFill>
            </a:endParaRPr>
          </a:p>
        </p:txBody>
      </p:sp>
      <p:sp>
        <p:nvSpPr>
          <p:cNvPr id="36869" name="Rectangle 2"/>
          <p:cNvSpPr>
            <a:spLocks noGrp="1" noRot="1" noChangeAspect="1" noChangeArrowheads="1" noTextEdit="1"/>
          </p:cNvSpPr>
          <p:nvPr>
            <p:ph type="sldImg"/>
          </p:nvPr>
        </p:nvSpPr>
        <p:spPr>
          <a:ln/>
        </p:spPr>
      </p:sp>
      <p:sp>
        <p:nvSpPr>
          <p:cNvPr id="36870" name="Rectangle 3"/>
          <p:cNvSpPr>
            <a:spLocks noGrp="1" noChangeArrowheads="1"/>
          </p:cNvSpPr>
          <p:nvPr>
            <p:ph type="body" idx="1"/>
          </p:nvPr>
        </p:nvSpPr>
        <p:spPr>
          <a:xfrm>
            <a:off x="685800" y="4344025"/>
            <a:ext cx="5562600" cy="420036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b="1" smtClean="0"/>
              <a:t>Synopsis</a:t>
            </a:r>
            <a:endParaRPr lang="en-US" smtClean="0"/>
          </a:p>
          <a:p>
            <a:pPr>
              <a:lnSpc>
                <a:spcPct val="90000"/>
              </a:lnSpc>
            </a:pPr>
            <a:r>
              <a:rPr lang="en-US" smtClean="0"/>
              <a:t>This module will focus on key elements of investigating sexual abuse/assault and/or stalking of an older individual.   </a:t>
            </a:r>
            <a:endParaRPr lang="en-US" b="1" smtClean="0"/>
          </a:p>
          <a:p>
            <a:pPr>
              <a:lnSpc>
                <a:spcPct val="90000"/>
              </a:lnSpc>
            </a:pPr>
            <a:r>
              <a:rPr lang="en-US" b="1" smtClean="0"/>
              <a:t>Performance Objectives</a:t>
            </a:r>
          </a:p>
          <a:p>
            <a:pPr>
              <a:lnSpc>
                <a:spcPct val="90000"/>
              </a:lnSpc>
            </a:pPr>
            <a:r>
              <a:rPr lang="en-US" smtClean="0"/>
              <a:t>Given an incident involving possible sexual abuse or stalking of an elder, the participant will be able to:</a:t>
            </a:r>
          </a:p>
          <a:p>
            <a:pPr>
              <a:lnSpc>
                <a:spcPct val="90000"/>
              </a:lnSpc>
            </a:pPr>
            <a:r>
              <a:rPr lang="en-US" smtClean="0"/>
              <a:t>Identify relevant state statutes.</a:t>
            </a:r>
          </a:p>
          <a:p>
            <a:pPr>
              <a:lnSpc>
                <a:spcPct val="90000"/>
              </a:lnSpc>
            </a:pPr>
            <a:r>
              <a:rPr lang="en-US" smtClean="0"/>
              <a:t>Define elder sexual abuse and potential indicators.</a:t>
            </a:r>
          </a:p>
          <a:p>
            <a:pPr>
              <a:lnSpc>
                <a:spcPct val="90000"/>
              </a:lnSpc>
            </a:pPr>
            <a:r>
              <a:rPr lang="en-US" smtClean="0"/>
              <a:t>Define stalking and its unique aspects in later life.</a:t>
            </a:r>
          </a:p>
          <a:p>
            <a:pPr>
              <a:lnSpc>
                <a:spcPct val="90000"/>
              </a:lnSpc>
            </a:pPr>
            <a:r>
              <a:rPr lang="en-US" b="1" smtClean="0"/>
              <a:t>Equipment</a:t>
            </a:r>
            <a:endParaRPr lang="en-US" smtClean="0"/>
          </a:p>
          <a:p>
            <a:pPr>
              <a:lnSpc>
                <a:spcPct val="90000"/>
              </a:lnSpc>
            </a:pPr>
            <a:r>
              <a:rPr lang="en-US" smtClean="0"/>
              <a:t>Microphones, an LCD projector, a computer with speakers, and a screen are required.  A flip chart and markers should be at each table for small group.  Some presenters may want a flip chart at the front of the room.  Paper and pens should be on the tables for each participant.  </a:t>
            </a:r>
            <a:endParaRPr lang="en-US" b="1" smtClean="0"/>
          </a:p>
          <a:p>
            <a:pPr>
              <a:lnSpc>
                <a:spcPct val="90000"/>
              </a:lnSpc>
            </a:pPr>
            <a:r>
              <a:rPr lang="en-US" b="1" smtClean="0"/>
              <a:t>PowerPoint Slides</a:t>
            </a:r>
            <a:r>
              <a:rPr lang="en-US" smtClean="0"/>
              <a:t>:  7.1 – 7.27</a:t>
            </a:r>
            <a:endParaRPr lang="en-US" b="1" smtClean="0"/>
          </a:p>
          <a:p>
            <a:pPr>
              <a:lnSpc>
                <a:spcPct val="90000"/>
              </a:lnSpc>
            </a:pPr>
            <a:r>
              <a:rPr lang="en-US" b="1" smtClean="0"/>
              <a:t>Videos</a:t>
            </a:r>
            <a:endParaRPr lang="en-US" smtClean="0"/>
          </a:p>
          <a:p>
            <a:pPr>
              <a:lnSpc>
                <a:spcPct val="90000"/>
              </a:lnSpc>
            </a:pPr>
            <a:r>
              <a:rPr lang="en-US" smtClean="0"/>
              <a:t>Miss Mary (2:07 minutes) Women’s Center of Jacksonville</a:t>
            </a:r>
          </a:p>
          <a:p>
            <a:pPr>
              <a:lnSpc>
                <a:spcPct val="90000"/>
              </a:lnSpc>
            </a:pPr>
            <a:r>
              <a:rPr lang="en-US" smtClean="0"/>
              <a:t>Velva ( 5:03 minutes) California POST</a:t>
            </a:r>
          </a:p>
          <a:p>
            <a:pPr>
              <a:lnSpc>
                <a:spcPct val="90000"/>
              </a:lnSpc>
            </a:pPr>
            <a:r>
              <a:rPr lang="en-US" b="1" smtClean="0"/>
              <a:t>Small Group Exercises</a:t>
            </a:r>
            <a:endParaRPr lang="en-US" smtClean="0"/>
          </a:p>
          <a:p>
            <a:pPr>
              <a:lnSpc>
                <a:spcPct val="90000"/>
              </a:lnSpc>
            </a:pPr>
            <a:r>
              <a:rPr lang="en-US" smtClean="0"/>
              <a:t>None</a:t>
            </a:r>
          </a:p>
          <a:p>
            <a:pPr eaLnBrk="1" hangingPunct="1">
              <a:lnSpc>
                <a:spcPct val="90000"/>
              </a:lnSpc>
            </a:pPr>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bg1"/>
                </a:solidFill>
                <a:latin typeface="Arial" charset="0"/>
              </a:defRPr>
            </a:lvl1pPr>
            <a:lvl2pPr marL="742950" indent="-285750" defTabSz="931863" eaLnBrk="0" hangingPunct="0">
              <a:defRPr>
                <a:solidFill>
                  <a:schemeClr val="bg1"/>
                </a:solidFill>
                <a:latin typeface="Arial" charset="0"/>
              </a:defRPr>
            </a:lvl2pPr>
            <a:lvl3pPr marL="1143000" indent="-228600" defTabSz="931863" eaLnBrk="0" hangingPunct="0">
              <a:defRPr>
                <a:solidFill>
                  <a:schemeClr val="bg1"/>
                </a:solidFill>
                <a:latin typeface="Arial" charset="0"/>
              </a:defRPr>
            </a:lvl3pPr>
            <a:lvl4pPr marL="1600200" indent="-228600" defTabSz="931863" eaLnBrk="0" hangingPunct="0">
              <a:defRPr>
                <a:solidFill>
                  <a:schemeClr val="bg1"/>
                </a:solidFill>
                <a:latin typeface="Arial" charset="0"/>
              </a:defRPr>
            </a:lvl4pPr>
            <a:lvl5pPr marL="2057400" indent="-228600" defTabSz="931863" eaLnBrk="0" hangingPunct="0">
              <a:defRPr>
                <a:solidFill>
                  <a:schemeClr val="bg1"/>
                </a:solidFill>
                <a:latin typeface="Arial" charset="0"/>
              </a:defRPr>
            </a:lvl5pPr>
            <a:lvl6pPr marL="2514600" indent="-228600" defTabSz="931863" eaLnBrk="0" fontAlgn="base" hangingPunct="0">
              <a:spcBef>
                <a:spcPct val="0"/>
              </a:spcBef>
              <a:spcAft>
                <a:spcPct val="0"/>
              </a:spcAft>
              <a:defRPr>
                <a:solidFill>
                  <a:schemeClr val="bg1"/>
                </a:solidFill>
                <a:latin typeface="Arial" charset="0"/>
              </a:defRPr>
            </a:lvl6pPr>
            <a:lvl7pPr marL="2971800" indent="-228600" defTabSz="931863" eaLnBrk="0" fontAlgn="base" hangingPunct="0">
              <a:spcBef>
                <a:spcPct val="0"/>
              </a:spcBef>
              <a:spcAft>
                <a:spcPct val="0"/>
              </a:spcAft>
              <a:defRPr>
                <a:solidFill>
                  <a:schemeClr val="bg1"/>
                </a:solidFill>
                <a:latin typeface="Arial" charset="0"/>
              </a:defRPr>
            </a:lvl7pPr>
            <a:lvl8pPr marL="3429000" indent="-228600" defTabSz="931863" eaLnBrk="0" fontAlgn="base" hangingPunct="0">
              <a:spcBef>
                <a:spcPct val="0"/>
              </a:spcBef>
              <a:spcAft>
                <a:spcPct val="0"/>
              </a:spcAft>
              <a:defRPr>
                <a:solidFill>
                  <a:schemeClr val="bg1"/>
                </a:solidFill>
                <a:latin typeface="Arial" charset="0"/>
              </a:defRPr>
            </a:lvl8pPr>
            <a:lvl9pPr marL="3886200" indent="-228600" defTabSz="931863" eaLnBrk="0" fontAlgn="base" hangingPunct="0">
              <a:spcBef>
                <a:spcPct val="0"/>
              </a:spcBef>
              <a:spcAft>
                <a:spcPct val="0"/>
              </a:spcAft>
              <a:defRPr>
                <a:solidFill>
                  <a:schemeClr val="bg1"/>
                </a:solidFill>
                <a:latin typeface="Arial" charset="0"/>
              </a:defRPr>
            </a:lvl9pPr>
          </a:lstStyle>
          <a:p>
            <a:pPr eaLnBrk="1" hangingPunct="1"/>
            <a:r>
              <a:rPr lang="en-US">
                <a:solidFill>
                  <a:prstClr val="black"/>
                </a:solidFill>
              </a:rPr>
              <a:t>7.</a:t>
            </a:r>
            <a:fld id="{0C3B579A-44AF-4F13-967A-E57419387C59}" type="slidenum">
              <a:rPr lang="en-US">
                <a:solidFill>
                  <a:prstClr val="black"/>
                </a:solidFill>
              </a:rPr>
              <a:pPr eaLnBrk="1" hangingPunct="1"/>
              <a:t>38</a:t>
            </a:fld>
            <a:endParaRPr lang="en-US">
              <a:solidFill>
                <a:prstClr val="black"/>
              </a:solidFill>
            </a:endParaRPr>
          </a:p>
        </p:txBody>
      </p:sp>
      <p:sp>
        <p:nvSpPr>
          <p:cNvPr id="4096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bg1"/>
                </a:solidFill>
                <a:latin typeface="Arial" charset="0"/>
              </a:defRPr>
            </a:lvl1pPr>
            <a:lvl2pPr marL="742950" indent="-285750" defTabSz="931863" eaLnBrk="0" hangingPunct="0">
              <a:defRPr>
                <a:solidFill>
                  <a:schemeClr val="bg1"/>
                </a:solidFill>
                <a:latin typeface="Arial" charset="0"/>
              </a:defRPr>
            </a:lvl2pPr>
            <a:lvl3pPr marL="1143000" indent="-228600" defTabSz="931863" eaLnBrk="0" hangingPunct="0">
              <a:defRPr>
                <a:solidFill>
                  <a:schemeClr val="bg1"/>
                </a:solidFill>
                <a:latin typeface="Arial" charset="0"/>
              </a:defRPr>
            </a:lvl3pPr>
            <a:lvl4pPr marL="1600200" indent="-228600" defTabSz="931863" eaLnBrk="0" hangingPunct="0">
              <a:defRPr>
                <a:solidFill>
                  <a:schemeClr val="bg1"/>
                </a:solidFill>
                <a:latin typeface="Arial" charset="0"/>
              </a:defRPr>
            </a:lvl4pPr>
            <a:lvl5pPr marL="2057400" indent="-228600" defTabSz="931863" eaLnBrk="0" hangingPunct="0">
              <a:defRPr>
                <a:solidFill>
                  <a:schemeClr val="bg1"/>
                </a:solidFill>
                <a:latin typeface="Arial" charset="0"/>
              </a:defRPr>
            </a:lvl5pPr>
            <a:lvl6pPr marL="2514600" indent="-228600" defTabSz="931863" eaLnBrk="0" fontAlgn="base" hangingPunct="0">
              <a:spcBef>
                <a:spcPct val="0"/>
              </a:spcBef>
              <a:spcAft>
                <a:spcPct val="0"/>
              </a:spcAft>
              <a:defRPr>
                <a:solidFill>
                  <a:schemeClr val="bg1"/>
                </a:solidFill>
                <a:latin typeface="Arial" charset="0"/>
              </a:defRPr>
            </a:lvl6pPr>
            <a:lvl7pPr marL="2971800" indent="-228600" defTabSz="931863" eaLnBrk="0" fontAlgn="base" hangingPunct="0">
              <a:spcBef>
                <a:spcPct val="0"/>
              </a:spcBef>
              <a:spcAft>
                <a:spcPct val="0"/>
              </a:spcAft>
              <a:defRPr>
                <a:solidFill>
                  <a:schemeClr val="bg1"/>
                </a:solidFill>
                <a:latin typeface="Arial" charset="0"/>
              </a:defRPr>
            </a:lvl7pPr>
            <a:lvl8pPr marL="3429000" indent="-228600" defTabSz="931863" eaLnBrk="0" fontAlgn="base" hangingPunct="0">
              <a:spcBef>
                <a:spcPct val="0"/>
              </a:spcBef>
              <a:spcAft>
                <a:spcPct val="0"/>
              </a:spcAft>
              <a:defRPr>
                <a:solidFill>
                  <a:schemeClr val="bg1"/>
                </a:solidFill>
                <a:latin typeface="Arial" charset="0"/>
              </a:defRPr>
            </a:lvl8pPr>
            <a:lvl9pPr marL="3886200" indent="-228600" defTabSz="931863" eaLnBrk="0" fontAlgn="base" hangingPunct="0">
              <a:spcBef>
                <a:spcPct val="0"/>
              </a:spcBef>
              <a:spcAft>
                <a:spcPct val="0"/>
              </a:spcAft>
              <a:defRPr>
                <a:solidFill>
                  <a:schemeClr val="bg1"/>
                </a:solidFill>
                <a:latin typeface="Arial" charset="0"/>
              </a:defRPr>
            </a:lvl9pPr>
          </a:lstStyle>
          <a:p>
            <a:pPr eaLnBrk="1" hangingPunct="1"/>
            <a:r>
              <a:rPr lang="en-US">
                <a:solidFill>
                  <a:prstClr val="black"/>
                </a:solidFill>
              </a:rPr>
              <a:t> Sexual Abuse &amp; Stalking</a:t>
            </a:r>
          </a:p>
        </p:txBody>
      </p:sp>
      <p:sp>
        <p:nvSpPr>
          <p:cNvPr id="40964" name="Rectangle 2"/>
          <p:cNvSpPr>
            <a:spLocks noGrp="1" noRot="1" noChangeAspect="1" noChangeArrowheads="1" noTextEdit="1"/>
          </p:cNvSpPr>
          <p:nvPr>
            <p:ph type="sldImg"/>
          </p:nvPr>
        </p:nvSpPr>
        <p:spPr>
          <a:ln/>
        </p:spPr>
      </p:sp>
      <p:sp>
        <p:nvSpPr>
          <p:cNvPr id="4096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What is Elder Sexual Abuse?</a:t>
            </a:r>
          </a:p>
          <a:p>
            <a:r>
              <a:rPr lang="en-US" b="1" smtClean="0"/>
              <a:t>Elder Sexual Abuse is</a:t>
            </a:r>
            <a:r>
              <a:rPr lang="en-US" smtClean="0"/>
              <a:t>: </a:t>
            </a:r>
          </a:p>
          <a:p>
            <a:r>
              <a:rPr lang="en-US" smtClean="0"/>
              <a:t>Any nonconsensual, unwanted sexual contact with an older adult.</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bg1"/>
                </a:solidFill>
                <a:latin typeface="Arial" charset="0"/>
              </a:defRPr>
            </a:lvl1pPr>
            <a:lvl2pPr marL="742950" indent="-285750" defTabSz="931863" eaLnBrk="0" hangingPunct="0">
              <a:defRPr>
                <a:solidFill>
                  <a:schemeClr val="bg1"/>
                </a:solidFill>
                <a:latin typeface="Arial" charset="0"/>
              </a:defRPr>
            </a:lvl2pPr>
            <a:lvl3pPr marL="1143000" indent="-228600" defTabSz="931863" eaLnBrk="0" hangingPunct="0">
              <a:defRPr>
                <a:solidFill>
                  <a:schemeClr val="bg1"/>
                </a:solidFill>
                <a:latin typeface="Arial" charset="0"/>
              </a:defRPr>
            </a:lvl3pPr>
            <a:lvl4pPr marL="1600200" indent="-228600" defTabSz="931863" eaLnBrk="0" hangingPunct="0">
              <a:defRPr>
                <a:solidFill>
                  <a:schemeClr val="bg1"/>
                </a:solidFill>
                <a:latin typeface="Arial" charset="0"/>
              </a:defRPr>
            </a:lvl4pPr>
            <a:lvl5pPr marL="2057400" indent="-228600" defTabSz="931863" eaLnBrk="0" hangingPunct="0">
              <a:defRPr>
                <a:solidFill>
                  <a:schemeClr val="bg1"/>
                </a:solidFill>
                <a:latin typeface="Arial" charset="0"/>
              </a:defRPr>
            </a:lvl5pPr>
            <a:lvl6pPr marL="2514600" indent="-228600" defTabSz="931863" eaLnBrk="0" fontAlgn="base" hangingPunct="0">
              <a:spcBef>
                <a:spcPct val="0"/>
              </a:spcBef>
              <a:spcAft>
                <a:spcPct val="0"/>
              </a:spcAft>
              <a:defRPr>
                <a:solidFill>
                  <a:schemeClr val="bg1"/>
                </a:solidFill>
                <a:latin typeface="Arial" charset="0"/>
              </a:defRPr>
            </a:lvl6pPr>
            <a:lvl7pPr marL="2971800" indent="-228600" defTabSz="931863" eaLnBrk="0" fontAlgn="base" hangingPunct="0">
              <a:spcBef>
                <a:spcPct val="0"/>
              </a:spcBef>
              <a:spcAft>
                <a:spcPct val="0"/>
              </a:spcAft>
              <a:defRPr>
                <a:solidFill>
                  <a:schemeClr val="bg1"/>
                </a:solidFill>
                <a:latin typeface="Arial" charset="0"/>
              </a:defRPr>
            </a:lvl7pPr>
            <a:lvl8pPr marL="3429000" indent="-228600" defTabSz="931863" eaLnBrk="0" fontAlgn="base" hangingPunct="0">
              <a:spcBef>
                <a:spcPct val="0"/>
              </a:spcBef>
              <a:spcAft>
                <a:spcPct val="0"/>
              </a:spcAft>
              <a:defRPr>
                <a:solidFill>
                  <a:schemeClr val="bg1"/>
                </a:solidFill>
                <a:latin typeface="Arial" charset="0"/>
              </a:defRPr>
            </a:lvl8pPr>
            <a:lvl9pPr marL="3886200" indent="-228600" defTabSz="931863" eaLnBrk="0" fontAlgn="base" hangingPunct="0">
              <a:spcBef>
                <a:spcPct val="0"/>
              </a:spcBef>
              <a:spcAft>
                <a:spcPct val="0"/>
              </a:spcAft>
              <a:defRPr>
                <a:solidFill>
                  <a:schemeClr val="bg1"/>
                </a:solidFill>
                <a:latin typeface="Arial" charset="0"/>
              </a:defRPr>
            </a:lvl9pPr>
          </a:lstStyle>
          <a:p>
            <a:pPr eaLnBrk="1" hangingPunct="1"/>
            <a:r>
              <a:rPr lang="en-US">
                <a:solidFill>
                  <a:prstClr val="black"/>
                </a:solidFill>
              </a:rPr>
              <a:t>7.</a:t>
            </a:r>
            <a:fld id="{B584E2F7-653D-403C-8AA0-187DAB73383D}" type="slidenum">
              <a:rPr lang="en-US">
                <a:solidFill>
                  <a:prstClr val="black"/>
                </a:solidFill>
              </a:rPr>
              <a:pPr eaLnBrk="1" hangingPunct="1"/>
              <a:t>39</a:t>
            </a:fld>
            <a:endParaRPr lang="en-US">
              <a:solidFill>
                <a:prstClr val="black"/>
              </a:solidFill>
            </a:endParaRPr>
          </a:p>
        </p:txBody>
      </p:sp>
      <p:sp>
        <p:nvSpPr>
          <p:cNvPr id="41987"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bg1"/>
                </a:solidFill>
                <a:latin typeface="Arial" charset="0"/>
              </a:defRPr>
            </a:lvl1pPr>
            <a:lvl2pPr marL="742950" indent="-285750" defTabSz="931863" eaLnBrk="0" hangingPunct="0">
              <a:defRPr>
                <a:solidFill>
                  <a:schemeClr val="bg1"/>
                </a:solidFill>
                <a:latin typeface="Arial" charset="0"/>
              </a:defRPr>
            </a:lvl2pPr>
            <a:lvl3pPr marL="1143000" indent="-228600" defTabSz="931863" eaLnBrk="0" hangingPunct="0">
              <a:defRPr>
                <a:solidFill>
                  <a:schemeClr val="bg1"/>
                </a:solidFill>
                <a:latin typeface="Arial" charset="0"/>
              </a:defRPr>
            </a:lvl3pPr>
            <a:lvl4pPr marL="1600200" indent="-228600" defTabSz="931863" eaLnBrk="0" hangingPunct="0">
              <a:defRPr>
                <a:solidFill>
                  <a:schemeClr val="bg1"/>
                </a:solidFill>
                <a:latin typeface="Arial" charset="0"/>
              </a:defRPr>
            </a:lvl4pPr>
            <a:lvl5pPr marL="2057400" indent="-228600" defTabSz="931863" eaLnBrk="0" hangingPunct="0">
              <a:defRPr>
                <a:solidFill>
                  <a:schemeClr val="bg1"/>
                </a:solidFill>
                <a:latin typeface="Arial" charset="0"/>
              </a:defRPr>
            </a:lvl5pPr>
            <a:lvl6pPr marL="2514600" indent="-228600" defTabSz="931863" eaLnBrk="0" fontAlgn="base" hangingPunct="0">
              <a:spcBef>
                <a:spcPct val="0"/>
              </a:spcBef>
              <a:spcAft>
                <a:spcPct val="0"/>
              </a:spcAft>
              <a:defRPr>
                <a:solidFill>
                  <a:schemeClr val="bg1"/>
                </a:solidFill>
                <a:latin typeface="Arial" charset="0"/>
              </a:defRPr>
            </a:lvl6pPr>
            <a:lvl7pPr marL="2971800" indent="-228600" defTabSz="931863" eaLnBrk="0" fontAlgn="base" hangingPunct="0">
              <a:spcBef>
                <a:spcPct val="0"/>
              </a:spcBef>
              <a:spcAft>
                <a:spcPct val="0"/>
              </a:spcAft>
              <a:defRPr>
                <a:solidFill>
                  <a:schemeClr val="bg1"/>
                </a:solidFill>
                <a:latin typeface="Arial" charset="0"/>
              </a:defRPr>
            </a:lvl7pPr>
            <a:lvl8pPr marL="3429000" indent="-228600" defTabSz="931863" eaLnBrk="0" fontAlgn="base" hangingPunct="0">
              <a:spcBef>
                <a:spcPct val="0"/>
              </a:spcBef>
              <a:spcAft>
                <a:spcPct val="0"/>
              </a:spcAft>
              <a:defRPr>
                <a:solidFill>
                  <a:schemeClr val="bg1"/>
                </a:solidFill>
                <a:latin typeface="Arial" charset="0"/>
              </a:defRPr>
            </a:lvl8pPr>
            <a:lvl9pPr marL="3886200" indent="-228600" defTabSz="931863" eaLnBrk="0" fontAlgn="base" hangingPunct="0">
              <a:spcBef>
                <a:spcPct val="0"/>
              </a:spcBef>
              <a:spcAft>
                <a:spcPct val="0"/>
              </a:spcAft>
              <a:defRPr>
                <a:solidFill>
                  <a:schemeClr val="bg1"/>
                </a:solidFill>
                <a:latin typeface="Arial" charset="0"/>
              </a:defRPr>
            </a:lvl9pPr>
          </a:lstStyle>
          <a:p>
            <a:pPr eaLnBrk="1" hangingPunct="1"/>
            <a:r>
              <a:rPr lang="en-US">
                <a:solidFill>
                  <a:prstClr val="black"/>
                </a:solidFill>
              </a:rPr>
              <a:t> Sexual Abuse &amp; Stalking</a:t>
            </a:r>
          </a:p>
        </p:txBody>
      </p:sp>
      <p:sp>
        <p:nvSpPr>
          <p:cNvPr id="41988" name="Rectangle 2"/>
          <p:cNvSpPr>
            <a:spLocks noGrp="1" noRot="1" noChangeAspect="1" noChangeArrowheads="1" noTextEdit="1"/>
          </p:cNvSpPr>
          <p:nvPr>
            <p:ph type="sldImg"/>
          </p:nvPr>
        </p:nvSpPr>
        <p:spPr>
          <a:solidFill>
            <a:srgbClr val="FFFFFF"/>
          </a:solidFill>
          <a:ln/>
        </p:spPr>
      </p:sp>
      <p:sp>
        <p:nvSpPr>
          <p:cNvPr id="41989" name="Rectangle 3"/>
          <p:cNvSpPr>
            <a:spLocks noGrp="1" noChangeArrowheads="1"/>
          </p:cNvSpPr>
          <p:nvPr>
            <p:ph type="body" idx="1"/>
          </p:nvPr>
        </p:nvSpPr>
        <p:spPr>
          <a:solidFill>
            <a:srgbClr val="FFFFFF"/>
          </a:solidFill>
          <a:ln>
            <a:solidFill>
              <a:srgbClr val="000000"/>
            </a:solidFill>
          </a:ln>
        </p:spPr>
        <p:txBody>
          <a:bodyPr/>
          <a:lstStyle/>
          <a:p>
            <a:r>
              <a:rPr lang="en-US" b="1" smtClean="0"/>
              <a:t>Who commits elder sexual abuse?</a:t>
            </a:r>
            <a:endParaRPr lang="en-US" smtClean="0"/>
          </a:p>
          <a:p>
            <a:r>
              <a:rPr lang="en-US" smtClean="0"/>
              <a:t>Like most other forms of elder abuse, in most cases, the victim knows or has an ongoing relationship with the perpetrator.  </a:t>
            </a:r>
          </a:p>
          <a:p>
            <a:r>
              <a:rPr lang="en-US" smtClean="0"/>
              <a:t>Offenders may be:  </a:t>
            </a:r>
          </a:p>
          <a:p>
            <a:r>
              <a:rPr lang="en-US" smtClean="0"/>
              <a:t>Adult family members, such as adult sons, including children, grandchildren, siblings</a:t>
            </a:r>
          </a:p>
          <a:p>
            <a:r>
              <a:rPr lang="en-US" smtClean="0"/>
              <a:t>Spouses and intimate partners</a:t>
            </a:r>
          </a:p>
          <a:p>
            <a:r>
              <a:rPr lang="en-US" smtClean="0"/>
              <a:t>Non-relative caregivers</a:t>
            </a:r>
          </a:p>
          <a:p>
            <a:r>
              <a:rPr lang="en-US" smtClean="0"/>
              <a:t>Residents in facility settings</a:t>
            </a:r>
          </a:p>
          <a:p>
            <a:r>
              <a:rPr lang="en-US" smtClean="0"/>
              <a:t>On-line predators </a:t>
            </a:r>
          </a:p>
          <a:p>
            <a:r>
              <a:rPr lang="en-US" smtClean="0"/>
              <a:t>Stranger or acquaintance (least frequent)</a:t>
            </a:r>
          </a:p>
          <a:p>
            <a:pPr eaLnBrk="1" hangingPunct="1"/>
            <a:endParaRPr lang="en-US" sz="100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bg1"/>
                </a:solidFill>
                <a:latin typeface="Arial" charset="0"/>
              </a:defRPr>
            </a:lvl1pPr>
            <a:lvl2pPr marL="742950" indent="-285750" defTabSz="931863" eaLnBrk="0" hangingPunct="0">
              <a:defRPr>
                <a:solidFill>
                  <a:schemeClr val="bg1"/>
                </a:solidFill>
                <a:latin typeface="Arial" charset="0"/>
              </a:defRPr>
            </a:lvl2pPr>
            <a:lvl3pPr marL="1143000" indent="-228600" defTabSz="931863" eaLnBrk="0" hangingPunct="0">
              <a:defRPr>
                <a:solidFill>
                  <a:schemeClr val="bg1"/>
                </a:solidFill>
                <a:latin typeface="Arial" charset="0"/>
              </a:defRPr>
            </a:lvl3pPr>
            <a:lvl4pPr marL="1600200" indent="-228600" defTabSz="931863" eaLnBrk="0" hangingPunct="0">
              <a:defRPr>
                <a:solidFill>
                  <a:schemeClr val="bg1"/>
                </a:solidFill>
                <a:latin typeface="Arial" charset="0"/>
              </a:defRPr>
            </a:lvl4pPr>
            <a:lvl5pPr marL="2057400" indent="-228600" defTabSz="931863" eaLnBrk="0" hangingPunct="0">
              <a:defRPr>
                <a:solidFill>
                  <a:schemeClr val="bg1"/>
                </a:solidFill>
                <a:latin typeface="Arial" charset="0"/>
              </a:defRPr>
            </a:lvl5pPr>
            <a:lvl6pPr marL="2514600" indent="-228600" defTabSz="931863" eaLnBrk="0" fontAlgn="base" hangingPunct="0">
              <a:spcBef>
                <a:spcPct val="0"/>
              </a:spcBef>
              <a:spcAft>
                <a:spcPct val="0"/>
              </a:spcAft>
              <a:defRPr>
                <a:solidFill>
                  <a:schemeClr val="bg1"/>
                </a:solidFill>
                <a:latin typeface="Arial" charset="0"/>
              </a:defRPr>
            </a:lvl6pPr>
            <a:lvl7pPr marL="2971800" indent="-228600" defTabSz="931863" eaLnBrk="0" fontAlgn="base" hangingPunct="0">
              <a:spcBef>
                <a:spcPct val="0"/>
              </a:spcBef>
              <a:spcAft>
                <a:spcPct val="0"/>
              </a:spcAft>
              <a:defRPr>
                <a:solidFill>
                  <a:schemeClr val="bg1"/>
                </a:solidFill>
                <a:latin typeface="Arial" charset="0"/>
              </a:defRPr>
            </a:lvl7pPr>
            <a:lvl8pPr marL="3429000" indent="-228600" defTabSz="931863" eaLnBrk="0" fontAlgn="base" hangingPunct="0">
              <a:spcBef>
                <a:spcPct val="0"/>
              </a:spcBef>
              <a:spcAft>
                <a:spcPct val="0"/>
              </a:spcAft>
              <a:defRPr>
                <a:solidFill>
                  <a:schemeClr val="bg1"/>
                </a:solidFill>
                <a:latin typeface="Arial" charset="0"/>
              </a:defRPr>
            </a:lvl8pPr>
            <a:lvl9pPr marL="3886200" indent="-228600" defTabSz="931863" eaLnBrk="0" fontAlgn="base" hangingPunct="0">
              <a:spcBef>
                <a:spcPct val="0"/>
              </a:spcBef>
              <a:spcAft>
                <a:spcPct val="0"/>
              </a:spcAft>
              <a:defRPr>
                <a:solidFill>
                  <a:schemeClr val="bg1"/>
                </a:solidFill>
                <a:latin typeface="Arial" charset="0"/>
              </a:defRPr>
            </a:lvl9pPr>
          </a:lstStyle>
          <a:p>
            <a:pPr eaLnBrk="1" hangingPunct="1"/>
            <a:r>
              <a:rPr lang="en-US">
                <a:solidFill>
                  <a:prstClr val="black"/>
                </a:solidFill>
              </a:rPr>
              <a:t>7.</a:t>
            </a:r>
            <a:fld id="{CF901A12-35F4-401A-81A3-61C0A0A14634}" type="slidenum">
              <a:rPr lang="en-US">
                <a:solidFill>
                  <a:prstClr val="black"/>
                </a:solidFill>
              </a:rPr>
              <a:pPr eaLnBrk="1" hangingPunct="1"/>
              <a:t>40</a:t>
            </a:fld>
            <a:endParaRPr lang="en-US">
              <a:solidFill>
                <a:prstClr val="black"/>
              </a:solidFill>
            </a:endParaRPr>
          </a:p>
        </p:txBody>
      </p:sp>
      <p:sp>
        <p:nvSpPr>
          <p:cNvPr id="4301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bg1"/>
                </a:solidFill>
                <a:latin typeface="Arial" charset="0"/>
              </a:defRPr>
            </a:lvl1pPr>
            <a:lvl2pPr marL="742950" indent="-285750" defTabSz="931863" eaLnBrk="0" hangingPunct="0">
              <a:defRPr>
                <a:solidFill>
                  <a:schemeClr val="bg1"/>
                </a:solidFill>
                <a:latin typeface="Arial" charset="0"/>
              </a:defRPr>
            </a:lvl2pPr>
            <a:lvl3pPr marL="1143000" indent="-228600" defTabSz="931863" eaLnBrk="0" hangingPunct="0">
              <a:defRPr>
                <a:solidFill>
                  <a:schemeClr val="bg1"/>
                </a:solidFill>
                <a:latin typeface="Arial" charset="0"/>
              </a:defRPr>
            </a:lvl3pPr>
            <a:lvl4pPr marL="1600200" indent="-228600" defTabSz="931863" eaLnBrk="0" hangingPunct="0">
              <a:defRPr>
                <a:solidFill>
                  <a:schemeClr val="bg1"/>
                </a:solidFill>
                <a:latin typeface="Arial" charset="0"/>
              </a:defRPr>
            </a:lvl4pPr>
            <a:lvl5pPr marL="2057400" indent="-228600" defTabSz="931863" eaLnBrk="0" hangingPunct="0">
              <a:defRPr>
                <a:solidFill>
                  <a:schemeClr val="bg1"/>
                </a:solidFill>
                <a:latin typeface="Arial" charset="0"/>
              </a:defRPr>
            </a:lvl5pPr>
            <a:lvl6pPr marL="2514600" indent="-228600" defTabSz="931863" eaLnBrk="0" fontAlgn="base" hangingPunct="0">
              <a:spcBef>
                <a:spcPct val="0"/>
              </a:spcBef>
              <a:spcAft>
                <a:spcPct val="0"/>
              </a:spcAft>
              <a:defRPr>
                <a:solidFill>
                  <a:schemeClr val="bg1"/>
                </a:solidFill>
                <a:latin typeface="Arial" charset="0"/>
              </a:defRPr>
            </a:lvl6pPr>
            <a:lvl7pPr marL="2971800" indent="-228600" defTabSz="931863" eaLnBrk="0" fontAlgn="base" hangingPunct="0">
              <a:spcBef>
                <a:spcPct val="0"/>
              </a:spcBef>
              <a:spcAft>
                <a:spcPct val="0"/>
              </a:spcAft>
              <a:defRPr>
                <a:solidFill>
                  <a:schemeClr val="bg1"/>
                </a:solidFill>
                <a:latin typeface="Arial" charset="0"/>
              </a:defRPr>
            </a:lvl7pPr>
            <a:lvl8pPr marL="3429000" indent="-228600" defTabSz="931863" eaLnBrk="0" fontAlgn="base" hangingPunct="0">
              <a:spcBef>
                <a:spcPct val="0"/>
              </a:spcBef>
              <a:spcAft>
                <a:spcPct val="0"/>
              </a:spcAft>
              <a:defRPr>
                <a:solidFill>
                  <a:schemeClr val="bg1"/>
                </a:solidFill>
                <a:latin typeface="Arial" charset="0"/>
              </a:defRPr>
            </a:lvl8pPr>
            <a:lvl9pPr marL="3886200" indent="-228600" defTabSz="931863" eaLnBrk="0" fontAlgn="base" hangingPunct="0">
              <a:spcBef>
                <a:spcPct val="0"/>
              </a:spcBef>
              <a:spcAft>
                <a:spcPct val="0"/>
              </a:spcAft>
              <a:defRPr>
                <a:solidFill>
                  <a:schemeClr val="bg1"/>
                </a:solidFill>
                <a:latin typeface="Arial" charset="0"/>
              </a:defRPr>
            </a:lvl9pPr>
          </a:lstStyle>
          <a:p>
            <a:pPr eaLnBrk="1" hangingPunct="1"/>
            <a:r>
              <a:rPr lang="en-US">
                <a:solidFill>
                  <a:prstClr val="black"/>
                </a:solidFill>
              </a:rPr>
              <a:t> Sexual Abuse &amp; Stalking</a:t>
            </a:r>
          </a:p>
        </p:txBody>
      </p:sp>
      <p:sp>
        <p:nvSpPr>
          <p:cNvPr id="43012" name="Rectangle 2"/>
          <p:cNvSpPr>
            <a:spLocks noGrp="1" noRot="1" noChangeAspect="1" noChangeArrowheads="1" noTextEdit="1"/>
          </p:cNvSpPr>
          <p:nvPr>
            <p:ph type="sldImg"/>
          </p:nvPr>
        </p:nvSpPr>
        <p:spPr>
          <a:ln/>
        </p:spPr>
      </p:sp>
      <p:sp>
        <p:nvSpPr>
          <p:cNvPr id="4301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b="1" smtClean="0"/>
              <a:t>Why Does Elder Sexual Abuse Occur and Persist?</a:t>
            </a:r>
            <a:endParaRPr lang="en-US" smtClean="0"/>
          </a:p>
          <a:p>
            <a:pPr>
              <a:lnSpc>
                <a:spcPct val="90000"/>
              </a:lnSpc>
            </a:pPr>
            <a:r>
              <a:rPr lang="en-US" smtClean="0"/>
              <a:t>Power and control</a:t>
            </a:r>
          </a:p>
          <a:p>
            <a:pPr>
              <a:lnSpc>
                <a:spcPct val="90000"/>
              </a:lnSpc>
            </a:pPr>
            <a:r>
              <a:rPr lang="en-US" smtClean="0"/>
              <a:t>Mental health conditions or some stages of dementia result in persons not being able to control their behavior.</a:t>
            </a:r>
            <a:r>
              <a:rPr lang="en-US" b="1" smtClean="0"/>
              <a:t> </a:t>
            </a:r>
            <a:endParaRPr lang="en-US" smtClean="0"/>
          </a:p>
          <a:p>
            <a:pPr>
              <a:lnSpc>
                <a:spcPct val="90000"/>
              </a:lnSpc>
            </a:pPr>
            <a:r>
              <a:rPr lang="en-US" smtClean="0"/>
              <a:t>Generally sexual predators use sexual acts to dominate, punish, humiliate, and control a victim.  Some sexual abusers target older women because they believe seniors are vulnerable or less likely to fight back, report the rape, or be believed. </a:t>
            </a:r>
          </a:p>
          <a:p>
            <a:pPr>
              <a:lnSpc>
                <a:spcPct val="90000"/>
              </a:lnSpc>
            </a:pPr>
            <a:r>
              <a:rPr lang="en-US" smtClean="0"/>
              <a:t>In rarer situations, a person with certain types of dementia may display inappropriate sexual behavior as a symptom of the dementia progression.  These behaviors are normally new and inconsistent with prior patterns of conduct.  The person may engage in inappropriately fondling others or compulsive masturbation in public.  This may appear to be a form of sexual aggression but, in these instances, is not typically the result of power and control issues.  The person may not know what she/he is doing is wrong.  Regardless of the intent, victims of these behaviors are impacted and steps should be taken to protect the victim from further attacks.  It is also important to offer supportive services.  </a:t>
            </a:r>
          </a:p>
          <a:p>
            <a:pPr>
              <a:lnSpc>
                <a:spcPct val="90000"/>
              </a:lnSpc>
            </a:pPr>
            <a:r>
              <a:rPr lang="en-US" smtClean="0"/>
              <a:t>If an officer is told that a suspect has Alzheimer’s disease or another dementia, contacting your local APS, Crisis Response Team or a Dementia Diagnostic Center may be more appropriate than arrest.  These agencies can help assess the situation and identify interventions.</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bg1"/>
                </a:solidFill>
                <a:latin typeface="Arial" charset="0"/>
              </a:defRPr>
            </a:lvl1pPr>
            <a:lvl2pPr marL="742950" indent="-285750" defTabSz="931863" eaLnBrk="0" hangingPunct="0">
              <a:defRPr>
                <a:solidFill>
                  <a:schemeClr val="bg1"/>
                </a:solidFill>
                <a:latin typeface="Arial" charset="0"/>
              </a:defRPr>
            </a:lvl2pPr>
            <a:lvl3pPr marL="1143000" indent="-228600" defTabSz="931863" eaLnBrk="0" hangingPunct="0">
              <a:defRPr>
                <a:solidFill>
                  <a:schemeClr val="bg1"/>
                </a:solidFill>
                <a:latin typeface="Arial" charset="0"/>
              </a:defRPr>
            </a:lvl3pPr>
            <a:lvl4pPr marL="1600200" indent="-228600" defTabSz="931863" eaLnBrk="0" hangingPunct="0">
              <a:defRPr>
                <a:solidFill>
                  <a:schemeClr val="bg1"/>
                </a:solidFill>
                <a:latin typeface="Arial" charset="0"/>
              </a:defRPr>
            </a:lvl4pPr>
            <a:lvl5pPr marL="2057400" indent="-228600" defTabSz="931863" eaLnBrk="0" hangingPunct="0">
              <a:defRPr>
                <a:solidFill>
                  <a:schemeClr val="bg1"/>
                </a:solidFill>
                <a:latin typeface="Arial" charset="0"/>
              </a:defRPr>
            </a:lvl5pPr>
            <a:lvl6pPr marL="2514600" indent="-228600" defTabSz="931863" eaLnBrk="0" fontAlgn="base" hangingPunct="0">
              <a:spcBef>
                <a:spcPct val="0"/>
              </a:spcBef>
              <a:spcAft>
                <a:spcPct val="0"/>
              </a:spcAft>
              <a:defRPr>
                <a:solidFill>
                  <a:schemeClr val="bg1"/>
                </a:solidFill>
                <a:latin typeface="Arial" charset="0"/>
              </a:defRPr>
            </a:lvl6pPr>
            <a:lvl7pPr marL="2971800" indent="-228600" defTabSz="931863" eaLnBrk="0" fontAlgn="base" hangingPunct="0">
              <a:spcBef>
                <a:spcPct val="0"/>
              </a:spcBef>
              <a:spcAft>
                <a:spcPct val="0"/>
              </a:spcAft>
              <a:defRPr>
                <a:solidFill>
                  <a:schemeClr val="bg1"/>
                </a:solidFill>
                <a:latin typeface="Arial" charset="0"/>
              </a:defRPr>
            </a:lvl7pPr>
            <a:lvl8pPr marL="3429000" indent="-228600" defTabSz="931863" eaLnBrk="0" fontAlgn="base" hangingPunct="0">
              <a:spcBef>
                <a:spcPct val="0"/>
              </a:spcBef>
              <a:spcAft>
                <a:spcPct val="0"/>
              </a:spcAft>
              <a:defRPr>
                <a:solidFill>
                  <a:schemeClr val="bg1"/>
                </a:solidFill>
                <a:latin typeface="Arial" charset="0"/>
              </a:defRPr>
            </a:lvl8pPr>
            <a:lvl9pPr marL="3886200" indent="-228600" defTabSz="931863" eaLnBrk="0" fontAlgn="base" hangingPunct="0">
              <a:spcBef>
                <a:spcPct val="0"/>
              </a:spcBef>
              <a:spcAft>
                <a:spcPct val="0"/>
              </a:spcAft>
              <a:defRPr>
                <a:solidFill>
                  <a:schemeClr val="bg1"/>
                </a:solidFill>
                <a:latin typeface="Arial" charset="0"/>
              </a:defRPr>
            </a:lvl9pPr>
          </a:lstStyle>
          <a:p>
            <a:pPr eaLnBrk="1" hangingPunct="1"/>
            <a:r>
              <a:rPr lang="en-US">
                <a:solidFill>
                  <a:prstClr val="black"/>
                </a:solidFill>
              </a:rPr>
              <a:t>7.</a:t>
            </a:r>
            <a:fld id="{4A9B03EB-C752-4CD8-8FD7-ACE19E180535}" type="slidenum">
              <a:rPr lang="en-US">
                <a:solidFill>
                  <a:prstClr val="black"/>
                </a:solidFill>
              </a:rPr>
              <a:pPr eaLnBrk="1" hangingPunct="1"/>
              <a:t>41</a:t>
            </a:fld>
            <a:endParaRPr lang="en-US">
              <a:solidFill>
                <a:prstClr val="black"/>
              </a:solidFill>
            </a:endParaRPr>
          </a:p>
        </p:txBody>
      </p:sp>
      <p:sp>
        <p:nvSpPr>
          <p:cNvPr id="55299"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bg1"/>
                </a:solidFill>
                <a:latin typeface="Arial" charset="0"/>
              </a:defRPr>
            </a:lvl1pPr>
            <a:lvl2pPr marL="742950" indent="-285750" defTabSz="931863" eaLnBrk="0" hangingPunct="0">
              <a:defRPr>
                <a:solidFill>
                  <a:schemeClr val="bg1"/>
                </a:solidFill>
                <a:latin typeface="Arial" charset="0"/>
              </a:defRPr>
            </a:lvl2pPr>
            <a:lvl3pPr marL="1143000" indent="-228600" defTabSz="931863" eaLnBrk="0" hangingPunct="0">
              <a:defRPr>
                <a:solidFill>
                  <a:schemeClr val="bg1"/>
                </a:solidFill>
                <a:latin typeface="Arial" charset="0"/>
              </a:defRPr>
            </a:lvl3pPr>
            <a:lvl4pPr marL="1600200" indent="-228600" defTabSz="931863" eaLnBrk="0" hangingPunct="0">
              <a:defRPr>
                <a:solidFill>
                  <a:schemeClr val="bg1"/>
                </a:solidFill>
                <a:latin typeface="Arial" charset="0"/>
              </a:defRPr>
            </a:lvl4pPr>
            <a:lvl5pPr marL="2057400" indent="-228600" defTabSz="931863" eaLnBrk="0" hangingPunct="0">
              <a:defRPr>
                <a:solidFill>
                  <a:schemeClr val="bg1"/>
                </a:solidFill>
                <a:latin typeface="Arial" charset="0"/>
              </a:defRPr>
            </a:lvl5pPr>
            <a:lvl6pPr marL="2514600" indent="-228600" defTabSz="931863" eaLnBrk="0" fontAlgn="base" hangingPunct="0">
              <a:spcBef>
                <a:spcPct val="0"/>
              </a:spcBef>
              <a:spcAft>
                <a:spcPct val="0"/>
              </a:spcAft>
              <a:defRPr>
                <a:solidFill>
                  <a:schemeClr val="bg1"/>
                </a:solidFill>
                <a:latin typeface="Arial" charset="0"/>
              </a:defRPr>
            </a:lvl6pPr>
            <a:lvl7pPr marL="2971800" indent="-228600" defTabSz="931863" eaLnBrk="0" fontAlgn="base" hangingPunct="0">
              <a:spcBef>
                <a:spcPct val="0"/>
              </a:spcBef>
              <a:spcAft>
                <a:spcPct val="0"/>
              </a:spcAft>
              <a:defRPr>
                <a:solidFill>
                  <a:schemeClr val="bg1"/>
                </a:solidFill>
                <a:latin typeface="Arial" charset="0"/>
              </a:defRPr>
            </a:lvl7pPr>
            <a:lvl8pPr marL="3429000" indent="-228600" defTabSz="931863" eaLnBrk="0" fontAlgn="base" hangingPunct="0">
              <a:spcBef>
                <a:spcPct val="0"/>
              </a:spcBef>
              <a:spcAft>
                <a:spcPct val="0"/>
              </a:spcAft>
              <a:defRPr>
                <a:solidFill>
                  <a:schemeClr val="bg1"/>
                </a:solidFill>
                <a:latin typeface="Arial" charset="0"/>
              </a:defRPr>
            </a:lvl8pPr>
            <a:lvl9pPr marL="3886200" indent="-228600" defTabSz="931863" eaLnBrk="0" fontAlgn="base" hangingPunct="0">
              <a:spcBef>
                <a:spcPct val="0"/>
              </a:spcBef>
              <a:spcAft>
                <a:spcPct val="0"/>
              </a:spcAft>
              <a:defRPr>
                <a:solidFill>
                  <a:schemeClr val="bg1"/>
                </a:solidFill>
                <a:latin typeface="Arial" charset="0"/>
              </a:defRPr>
            </a:lvl9pPr>
          </a:lstStyle>
          <a:p>
            <a:pPr eaLnBrk="1" hangingPunct="1"/>
            <a:r>
              <a:rPr lang="en-US">
                <a:solidFill>
                  <a:prstClr val="black"/>
                </a:solidFill>
              </a:rPr>
              <a:t> Sexual Abuse &amp; Stalking</a:t>
            </a:r>
          </a:p>
        </p:txBody>
      </p:sp>
      <p:sp>
        <p:nvSpPr>
          <p:cNvPr id="55300" name="Rectangle 2"/>
          <p:cNvSpPr>
            <a:spLocks noGrp="1" noRot="1" noChangeAspect="1" noChangeArrowheads="1" noTextEdit="1"/>
          </p:cNvSpPr>
          <p:nvPr>
            <p:ph type="sldImg"/>
          </p:nvPr>
        </p:nvSpPr>
        <p:spPr>
          <a:ln/>
        </p:spPr>
      </p:sp>
      <p:sp>
        <p:nvSpPr>
          <p:cNvPr id="5530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Potential Physical Signs of Sexual Abuse      </a:t>
            </a:r>
            <a:endParaRPr lang="en-US" smtClean="0"/>
          </a:p>
          <a:p>
            <a:r>
              <a:rPr lang="en-US" smtClean="0"/>
              <a:t>Infections, pain, or bleeding in genital areas or mouth</a:t>
            </a:r>
          </a:p>
          <a:p>
            <a:r>
              <a:rPr lang="en-US" smtClean="0"/>
              <a:t>Difficulty walking or sitting</a:t>
            </a:r>
          </a:p>
          <a:p>
            <a:r>
              <a:rPr lang="en-US" smtClean="0"/>
              <a:t>Torn, stained, and/or bloody clothing including underwear, bedding, or furnishings</a:t>
            </a:r>
          </a:p>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bg1"/>
                </a:solidFill>
                <a:latin typeface="Arial" charset="0"/>
              </a:defRPr>
            </a:lvl1pPr>
            <a:lvl2pPr marL="742950" indent="-285750" defTabSz="931863" eaLnBrk="0" hangingPunct="0">
              <a:defRPr>
                <a:solidFill>
                  <a:schemeClr val="bg1"/>
                </a:solidFill>
                <a:latin typeface="Arial" charset="0"/>
              </a:defRPr>
            </a:lvl2pPr>
            <a:lvl3pPr marL="1143000" indent="-228600" defTabSz="931863" eaLnBrk="0" hangingPunct="0">
              <a:defRPr>
                <a:solidFill>
                  <a:schemeClr val="bg1"/>
                </a:solidFill>
                <a:latin typeface="Arial" charset="0"/>
              </a:defRPr>
            </a:lvl3pPr>
            <a:lvl4pPr marL="1600200" indent="-228600" defTabSz="931863" eaLnBrk="0" hangingPunct="0">
              <a:defRPr>
                <a:solidFill>
                  <a:schemeClr val="bg1"/>
                </a:solidFill>
                <a:latin typeface="Arial" charset="0"/>
              </a:defRPr>
            </a:lvl4pPr>
            <a:lvl5pPr marL="2057400" indent="-228600" defTabSz="931863" eaLnBrk="0" hangingPunct="0">
              <a:defRPr>
                <a:solidFill>
                  <a:schemeClr val="bg1"/>
                </a:solidFill>
                <a:latin typeface="Arial" charset="0"/>
              </a:defRPr>
            </a:lvl5pPr>
            <a:lvl6pPr marL="2514600" indent="-228600" defTabSz="931863" eaLnBrk="0" fontAlgn="base" hangingPunct="0">
              <a:spcBef>
                <a:spcPct val="0"/>
              </a:spcBef>
              <a:spcAft>
                <a:spcPct val="0"/>
              </a:spcAft>
              <a:defRPr>
                <a:solidFill>
                  <a:schemeClr val="bg1"/>
                </a:solidFill>
                <a:latin typeface="Arial" charset="0"/>
              </a:defRPr>
            </a:lvl6pPr>
            <a:lvl7pPr marL="2971800" indent="-228600" defTabSz="931863" eaLnBrk="0" fontAlgn="base" hangingPunct="0">
              <a:spcBef>
                <a:spcPct val="0"/>
              </a:spcBef>
              <a:spcAft>
                <a:spcPct val="0"/>
              </a:spcAft>
              <a:defRPr>
                <a:solidFill>
                  <a:schemeClr val="bg1"/>
                </a:solidFill>
                <a:latin typeface="Arial" charset="0"/>
              </a:defRPr>
            </a:lvl7pPr>
            <a:lvl8pPr marL="3429000" indent="-228600" defTabSz="931863" eaLnBrk="0" fontAlgn="base" hangingPunct="0">
              <a:spcBef>
                <a:spcPct val="0"/>
              </a:spcBef>
              <a:spcAft>
                <a:spcPct val="0"/>
              </a:spcAft>
              <a:defRPr>
                <a:solidFill>
                  <a:schemeClr val="bg1"/>
                </a:solidFill>
                <a:latin typeface="Arial" charset="0"/>
              </a:defRPr>
            </a:lvl8pPr>
            <a:lvl9pPr marL="3886200" indent="-228600" defTabSz="931863" eaLnBrk="0" fontAlgn="base" hangingPunct="0">
              <a:spcBef>
                <a:spcPct val="0"/>
              </a:spcBef>
              <a:spcAft>
                <a:spcPct val="0"/>
              </a:spcAft>
              <a:defRPr>
                <a:solidFill>
                  <a:schemeClr val="bg1"/>
                </a:solidFill>
                <a:latin typeface="Arial" charset="0"/>
              </a:defRPr>
            </a:lvl9pPr>
          </a:lstStyle>
          <a:p>
            <a:pPr eaLnBrk="1" hangingPunct="1"/>
            <a:r>
              <a:rPr lang="en-US">
                <a:solidFill>
                  <a:prstClr val="black"/>
                </a:solidFill>
              </a:rPr>
              <a:t> Dynamics</a:t>
            </a:r>
          </a:p>
        </p:txBody>
      </p:sp>
      <p:sp>
        <p:nvSpPr>
          <p:cNvPr id="5529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bg1"/>
                </a:solidFill>
                <a:latin typeface="Arial" charset="0"/>
              </a:defRPr>
            </a:lvl1pPr>
            <a:lvl2pPr marL="742950" indent="-285750" defTabSz="931863" eaLnBrk="0" hangingPunct="0">
              <a:defRPr>
                <a:solidFill>
                  <a:schemeClr val="bg1"/>
                </a:solidFill>
                <a:latin typeface="Arial" charset="0"/>
              </a:defRPr>
            </a:lvl2pPr>
            <a:lvl3pPr marL="1143000" indent="-228600" defTabSz="931863" eaLnBrk="0" hangingPunct="0">
              <a:defRPr>
                <a:solidFill>
                  <a:schemeClr val="bg1"/>
                </a:solidFill>
                <a:latin typeface="Arial" charset="0"/>
              </a:defRPr>
            </a:lvl3pPr>
            <a:lvl4pPr marL="1600200" indent="-228600" defTabSz="931863" eaLnBrk="0" hangingPunct="0">
              <a:defRPr>
                <a:solidFill>
                  <a:schemeClr val="bg1"/>
                </a:solidFill>
                <a:latin typeface="Arial" charset="0"/>
              </a:defRPr>
            </a:lvl4pPr>
            <a:lvl5pPr marL="2057400" indent="-228600" defTabSz="931863" eaLnBrk="0" hangingPunct="0">
              <a:defRPr>
                <a:solidFill>
                  <a:schemeClr val="bg1"/>
                </a:solidFill>
                <a:latin typeface="Arial" charset="0"/>
              </a:defRPr>
            </a:lvl5pPr>
            <a:lvl6pPr marL="2514600" indent="-228600" defTabSz="931863" eaLnBrk="0" fontAlgn="base" hangingPunct="0">
              <a:spcBef>
                <a:spcPct val="0"/>
              </a:spcBef>
              <a:spcAft>
                <a:spcPct val="0"/>
              </a:spcAft>
              <a:defRPr>
                <a:solidFill>
                  <a:schemeClr val="bg1"/>
                </a:solidFill>
                <a:latin typeface="Arial" charset="0"/>
              </a:defRPr>
            </a:lvl6pPr>
            <a:lvl7pPr marL="2971800" indent="-228600" defTabSz="931863" eaLnBrk="0" fontAlgn="base" hangingPunct="0">
              <a:spcBef>
                <a:spcPct val="0"/>
              </a:spcBef>
              <a:spcAft>
                <a:spcPct val="0"/>
              </a:spcAft>
              <a:defRPr>
                <a:solidFill>
                  <a:schemeClr val="bg1"/>
                </a:solidFill>
                <a:latin typeface="Arial" charset="0"/>
              </a:defRPr>
            </a:lvl7pPr>
            <a:lvl8pPr marL="3429000" indent="-228600" defTabSz="931863" eaLnBrk="0" fontAlgn="base" hangingPunct="0">
              <a:spcBef>
                <a:spcPct val="0"/>
              </a:spcBef>
              <a:spcAft>
                <a:spcPct val="0"/>
              </a:spcAft>
              <a:defRPr>
                <a:solidFill>
                  <a:schemeClr val="bg1"/>
                </a:solidFill>
                <a:latin typeface="Arial" charset="0"/>
              </a:defRPr>
            </a:lvl8pPr>
            <a:lvl9pPr marL="3886200" indent="-228600" defTabSz="931863" eaLnBrk="0" fontAlgn="base" hangingPunct="0">
              <a:spcBef>
                <a:spcPct val="0"/>
              </a:spcBef>
              <a:spcAft>
                <a:spcPct val="0"/>
              </a:spcAft>
              <a:defRPr>
                <a:solidFill>
                  <a:schemeClr val="bg1"/>
                </a:solidFill>
                <a:latin typeface="Arial" charset="0"/>
              </a:defRPr>
            </a:lvl9pPr>
          </a:lstStyle>
          <a:p>
            <a:pPr eaLnBrk="1" hangingPunct="1"/>
            <a:r>
              <a:rPr lang="en-US">
                <a:solidFill>
                  <a:prstClr val="black"/>
                </a:solidFill>
              </a:rPr>
              <a:t>1.</a:t>
            </a:r>
            <a:fld id="{916CB8D0-B15A-4A9F-A408-014DF270190A}" type="slidenum">
              <a:rPr lang="en-US">
                <a:solidFill>
                  <a:prstClr val="black"/>
                </a:solidFill>
              </a:rPr>
              <a:pPr eaLnBrk="1" hangingPunct="1"/>
              <a:t>6</a:t>
            </a:fld>
            <a:endParaRPr lang="en-US">
              <a:solidFill>
                <a:prstClr val="black"/>
              </a:solidFill>
            </a:endParaRPr>
          </a:p>
        </p:txBody>
      </p:sp>
      <p:sp>
        <p:nvSpPr>
          <p:cNvPr id="55300" name="Rectangle 6"/>
          <p:cNvSpPr txBox="1">
            <a:spLocks noGrp="1" noChangeArrowheads="1"/>
          </p:cNvSpPr>
          <p:nvPr/>
        </p:nvSpPr>
        <p:spPr bwMode="auto">
          <a:xfrm>
            <a:off x="0" y="8684926"/>
            <a:ext cx="2971800"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a:solidFill>
                  <a:schemeClr val="bg1"/>
                </a:solidFill>
                <a:latin typeface="Arial" charset="0"/>
              </a:defRPr>
            </a:lvl1pPr>
            <a:lvl2pPr marL="742950" indent="-285750" defTabSz="931863" eaLnBrk="0" hangingPunct="0">
              <a:defRPr>
                <a:solidFill>
                  <a:schemeClr val="bg1"/>
                </a:solidFill>
                <a:latin typeface="Arial" charset="0"/>
              </a:defRPr>
            </a:lvl2pPr>
            <a:lvl3pPr marL="1143000" indent="-228600" defTabSz="931863" eaLnBrk="0" hangingPunct="0">
              <a:defRPr>
                <a:solidFill>
                  <a:schemeClr val="bg1"/>
                </a:solidFill>
                <a:latin typeface="Arial" charset="0"/>
              </a:defRPr>
            </a:lvl3pPr>
            <a:lvl4pPr marL="1600200" indent="-228600" defTabSz="931863" eaLnBrk="0" hangingPunct="0">
              <a:defRPr>
                <a:solidFill>
                  <a:schemeClr val="bg1"/>
                </a:solidFill>
                <a:latin typeface="Arial" charset="0"/>
              </a:defRPr>
            </a:lvl4pPr>
            <a:lvl5pPr marL="2057400" indent="-228600" defTabSz="931863" eaLnBrk="0" hangingPunct="0">
              <a:defRPr>
                <a:solidFill>
                  <a:schemeClr val="bg1"/>
                </a:solidFill>
                <a:latin typeface="Arial" charset="0"/>
              </a:defRPr>
            </a:lvl5pPr>
            <a:lvl6pPr marL="2514600" indent="-228600" defTabSz="931863" eaLnBrk="0" fontAlgn="base" hangingPunct="0">
              <a:spcBef>
                <a:spcPct val="0"/>
              </a:spcBef>
              <a:spcAft>
                <a:spcPct val="0"/>
              </a:spcAft>
              <a:defRPr>
                <a:solidFill>
                  <a:schemeClr val="bg1"/>
                </a:solidFill>
                <a:latin typeface="Arial" charset="0"/>
              </a:defRPr>
            </a:lvl6pPr>
            <a:lvl7pPr marL="2971800" indent="-228600" defTabSz="931863" eaLnBrk="0" fontAlgn="base" hangingPunct="0">
              <a:spcBef>
                <a:spcPct val="0"/>
              </a:spcBef>
              <a:spcAft>
                <a:spcPct val="0"/>
              </a:spcAft>
              <a:defRPr>
                <a:solidFill>
                  <a:schemeClr val="bg1"/>
                </a:solidFill>
                <a:latin typeface="Arial" charset="0"/>
              </a:defRPr>
            </a:lvl7pPr>
            <a:lvl8pPr marL="3429000" indent="-228600" defTabSz="931863" eaLnBrk="0" fontAlgn="base" hangingPunct="0">
              <a:spcBef>
                <a:spcPct val="0"/>
              </a:spcBef>
              <a:spcAft>
                <a:spcPct val="0"/>
              </a:spcAft>
              <a:defRPr>
                <a:solidFill>
                  <a:schemeClr val="bg1"/>
                </a:solidFill>
                <a:latin typeface="Arial" charset="0"/>
              </a:defRPr>
            </a:lvl8pPr>
            <a:lvl9pPr marL="3886200" indent="-228600" defTabSz="931863" eaLnBrk="0" fontAlgn="base" hangingPunct="0">
              <a:spcBef>
                <a:spcPct val="0"/>
              </a:spcBef>
              <a:spcAft>
                <a:spcPct val="0"/>
              </a:spcAft>
              <a:defRPr>
                <a:solidFill>
                  <a:schemeClr val="bg1"/>
                </a:solidFill>
                <a:latin typeface="Arial" charset="0"/>
              </a:defRPr>
            </a:lvl9pPr>
          </a:lstStyle>
          <a:p>
            <a:pPr eaLnBrk="1" fontAlgn="base" hangingPunct="1">
              <a:spcBef>
                <a:spcPct val="0"/>
              </a:spcBef>
              <a:spcAft>
                <a:spcPct val="0"/>
              </a:spcAft>
            </a:pPr>
            <a:endParaRPr lang="en-US" sz="1200">
              <a:solidFill>
                <a:prstClr val="black"/>
              </a:solidFill>
            </a:endParaRPr>
          </a:p>
        </p:txBody>
      </p:sp>
      <p:sp>
        <p:nvSpPr>
          <p:cNvPr id="55301" name="Rectangle 7"/>
          <p:cNvSpPr txBox="1">
            <a:spLocks noGrp="1" noChangeArrowheads="1"/>
          </p:cNvSpPr>
          <p:nvPr/>
        </p:nvSpPr>
        <p:spPr bwMode="auto">
          <a:xfrm>
            <a:off x="3884613" y="8684926"/>
            <a:ext cx="2971800"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a:solidFill>
                  <a:schemeClr val="bg1"/>
                </a:solidFill>
                <a:latin typeface="Arial" charset="0"/>
              </a:defRPr>
            </a:lvl1pPr>
            <a:lvl2pPr marL="742950" indent="-285750" defTabSz="931863" eaLnBrk="0" hangingPunct="0">
              <a:defRPr>
                <a:solidFill>
                  <a:schemeClr val="bg1"/>
                </a:solidFill>
                <a:latin typeface="Arial" charset="0"/>
              </a:defRPr>
            </a:lvl2pPr>
            <a:lvl3pPr marL="1143000" indent="-228600" defTabSz="931863" eaLnBrk="0" hangingPunct="0">
              <a:defRPr>
                <a:solidFill>
                  <a:schemeClr val="bg1"/>
                </a:solidFill>
                <a:latin typeface="Arial" charset="0"/>
              </a:defRPr>
            </a:lvl3pPr>
            <a:lvl4pPr marL="1600200" indent="-228600" defTabSz="931863" eaLnBrk="0" hangingPunct="0">
              <a:defRPr>
                <a:solidFill>
                  <a:schemeClr val="bg1"/>
                </a:solidFill>
                <a:latin typeface="Arial" charset="0"/>
              </a:defRPr>
            </a:lvl4pPr>
            <a:lvl5pPr marL="2057400" indent="-228600" defTabSz="931863" eaLnBrk="0" hangingPunct="0">
              <a:defRPr>
                <a:solidFill>
                  <a:schemeClr val="bg1"/>
                </a:solidFill>
                <a:latin typeface="Arial" charset="0"/>
              </a:defRPr>
            </a:lvl5pPr>
            <a:lvl6pPr marL="2514600" indent="-228600" defTabSz="931863" eaLnBrk="0" fontAlgn="base" hangingPunct="0">
              <a:spcBef>
                <a:spcPct val="0"/>
              </a:spcBef>
              <a:spcAft>
                <a:spcPct val="0"/>
              </a:spcAft>
              <a:defRPr>
                <a:solidFill>
                  <a:schemeClr val="bg1"/>
                </a:solidFill>
                <a:latin typeface="Arial" charset="0"/>
              </a:defRPr>
            </a:lvl6pPr>
            <a:lvl7pPr marL="2971800" indent="-228600" defTabSz="931863" eaLnBrk="0" fontAlgn="base" hangingPunct="0">
              <a:spcBef>
                <a:spcPct val="0"/>
              </a:spcBef>
              <a:spcAft>
                <a:spcPct val="0"/>
              </a:spcAft>
              <a:defRPr>
                <a:solidFill>
                  <a:schemeClr val="bg1"/>
                </a:solidFill>
                <a:latin typeface="Arial" charset="0"/>
              </a:defRPr>
            </a:lvl7pPr>
            <a:lvl8pPr marL="3429000" indent="-228600" defTabSz="931863" eaLnBrk="0" fontAlgn="base" hangingPunct="0">
              <a:spcBef>
                <a:spcPct val="0"/>
              </a:spcBef>
              <a:spcAft>
                <a:spcPct val="0"/>
              </a:spcAft>
              <a:defRPr>
                <a:solidFill>
                  <a:schemeClr val="bg1"/>
                </a:solidFill>
                <a:latin typeface="Arial" charset="0"/>
              </a:defRPr>
            </a:lvl8pPr>
            <a:lvl9pPr marL="3886200" indent="-228600" defTabSz="931863" eaLnBrk="0" fontAlgn="base" hangingPunct="0">
              <a:spcBef>
                <a:spcPct val="0"/>
              </a:spcBef>
              <a:spcAft>
                <a:spcPct val="0"/>
              </a:spcAft>
              <a:defRPr>
                <a:solidFill>
                  <a:schemeClr val="bg1"/>
                </a:solidFill>
                <a:latin typeface="Arial" charset="0"/>
              </a:defRPr>
            </a:lvl9pPr>
          </a:lstStyle>
          <a:p>
            <a:pPr algn="r" eaLnBrk="1" fontAlgn="base" hangingPunct="1">
              <a:spcBef>
                <a:spcPct val="0"/>
              </a:spcBef>
              <a:spcAft>
                <a:spcPct val="0"/>
              </a:spcAft>
            </a:pPr>
            <a:r>
              <a:rPr lang="en-US" sz="1200">
                <a:solidFill>
                  <a:prstClr val="black"/>
                </a:solidFill>
              </a:rPr>
              <a:t>1.</a:t>
            </a:r>
            <a:fld id="{0014D227-51A2-486D-ACDB-8F963E902517}" type="slidenum">
              <a:rPr lang="en-US" sz="1200">
                <a:solidFill>
                  <a:prstClr val="black"/>
                </a:solidFill>
              </a:rPr>
              <a:pPr algn="r" eaLnBrk="1" fontAlgn="base" hangingPunct="1">
                <a:spcBef>
                  <a:spcPct val="0"/>
                </a:spcBef>
                <a:spcAft>
                  <a:spcPct val="0"/>
                </a:spcAft>
              </a:pPr>
              <a:t>6</a:t>
            </a:fld>
            <a:endParaRPr lang="en-US" sz="1200">
              <a:solidFill>
                <a:prstClr val="black"/>
              </a:solidFill>
            </a:endParaRPr>
          </a:p>
        </p:txBody>
      </p:sp>
      <p:sp>
        <p:nvSpPr>
          <p:cNvPr id="55302" name="Rectangle 2"/>
          <p:cNvSpPr>
            <a:spLocks noGrp="1" noRot="1" noChangeAspect="1" noChangeArrowheads="1" noTextEdit="1"/>
          </p:cNvSpPr>
          <p:nvPr>
            <p:ph type="sldImg"/>
          </p:nvPr>
        </p:nvSpPr>
        <p:spPr>
          <a:ln/>
        </p:spPr>
      </p:sp>
      <p:sp>
        <p:nvSpPr>
          <p:cNvPr id="553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b="1" smtClean="0"/>
              <a:t>Who Commits Elder Abuse?</a:t>
            </a:r>
            <a:endParaRPr lang="en-US" smtClean="0"/>
          </a:p>
          <a:p>
            <a:pPr eaLnBrk="1" hangingPunct="1">
              <a:lnSpc>
                <a:spcPct val="80000"/>
              </a:lnSpc>
            </a:pPr>
            <a:r>
              <a:rPr lang="en-US" smtClean="0"/>
              <a:t>Intimate partner (long-term, new relationships, late onset)</a:t>
            </a:r>
          </a:p>
          <a:p>
            <a:pPr lvl="1" eaLnBrk="1" hangingPunct="1">
              <a:lnSpc>
                <a:spcPct val="80000"/>
              </a:lnSpc>
            </a:pPr>
            <a:r>
              <a:rPr lang="en-US" smtClean="0"/>
              <a:t>Occurs in heterosexual and gay and lesbian relationships</a:t>
            </a:r>
          </a:p>
          <a:p>
            <a:pPr lvl="1" eaLnBrk="1" hangingPunct="1">
              <a:lnSpc>
                <a:spcPct val="80000"/>
              </a:lnSpc>
            </a:pPr>
            <a:r>
              <a:rPr lang="en-US" smtClean="0"/>
              <a:t>Includes dating relationships</a:t>
            </a:r>
            <a:endParaRPr lang="en-US" b="1" smtClean="0"/>
          </a:p>
          <a:p>
            <a:pPr eaLnBrk="1" hangingPunct="1">
              <a:lnSpc>
                <a:spcPct val="80000"/>
              </a:lnSpc>
            </a:pPr>
            <a:r>
              <a:rPr lang="en-US" b="1" smtClean="0"/>
              <a:t>***Instructors’ Note</a:t>
            </a:r>
            <a:r>
              <a:rPr lang="en-US" smtClean="0"/>
              <a:t>:  It can be helpful to give examples of these relationships based on the practical experience of the instructor.  For example, a long-term relationship is a relationship in which the abuse has been occurring for many years.  A new relationship often involves two persons who have been divorced or widowed later in life and are now dating or recently married.  Late onset abuse generally describes situations where a long term relationship has not been abusive in the earlier years but now becomes abusive in later life.  Medical conditions in which aggressive or violent behaviors are a manifestation of the disease process or body’s reaction to a combination of medications may explain the change in behavior.  Keep in mind that in some relationships power and control dynamics have occurred throughout but physical abuse or an escalation of emotional abuse may begin later in life.  In these cases, focus on victim safety and abuser accountability.</a:t>
            </a:r>
          </a:p>
          <a:p>
            <a:pPr eaLnBrk="1" hangingPunct="1">
              <a:lnSpc>
                <a:spcPct val="80000"/>
              </a:lnSpc>
            </a:pPr>
            <a:r>
              <a:rPr lang="en-US" smtClean="0"/>
              <a:t>Adult children and other family members</a:t>
            </a:r>
          </a:p>
          <a:p>
            <a:pPr eaLnBrk="1" hangingPunct="1">
              <a:lnSpc>
                <a:spcPct val="80000"/>
              </a:lnSpc>
            </a:pPr>
            <a:r>
              <a:rPr lang="en-US" smtClean="0"/>
              <a:t>Caregivers</a:t>
            </a:r>
          </a:p>
          <a:p>
            <a:pPr eaLnBrk="1" hangingPunct="1">
              <a:lnSpc>
                <a:spcPct val="80000"/>
              </a:lnSpc>
            </a:pPr>
            <a:r>
              <a:rPr lang="en-US" smtClean="0"/>
              <a:t>Others in positions of authority (For example, an administrator of a trust, a representative payee, a guardian, a person with a power of attorney, a translator, etc.)</a:t>
            </a:r>
          </a:p>
          <a:p>
            <a:pPr eaLnBrk="1" hangingPunct="1">
              <a:lnSpc>
                <a:spcPct val="80000"/>
              </a:lnSpc>
            </a:pPr>
            <a:r>
              <a:rPr lang="en-US" smtClean="0"/>
              <a:t>This definition excludes victimization of older individuals by strangers.</a:t>
            </a:r>
          </a:p>
          <a:p>
            <a:pPr eaLnBrk="1" hangingPunct="1">
              <a:lnSpc>
                <a:spcPct val="80000"/>
              </a:lnSpc>
            </a:pPr>
            <a:r>
              <a:rPr lang="en-US" sz="900" smtClean="0"/>
              <a:t/>
            </a:r>
            <a:br>
              <a:rPr lang="en-US" sz="900" smtClean="0"/>
            </a:br>
            <a:endParaRPr lang="en-US" sz="90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bg1"/>
                </a:solidFill>
                <a:latin typeface="Arial" charset="0"/>
              </a:defRPr>
            </a:lvl1pPr>
            <a:lvl2pPr marL="742950" indent="-285750" defTabSz="931863" eaLnBrk="0" hangingPunct="0">
              <a:defRPr>
                <a:solidFill>
                  <a:schemeClr val="bg1"/>
                </a:solidFill>
                <a:latin typeface="Arial" charset="0"/>
              </a:defRPr>
            </a:lvl2pPr>
            <a:lvl3pPr marL="1143000" indent="-228600" defTabSz="931863" eaLnBrk="0" hangingPunct="0">
              <a:defRPr>
                <a:solidFill>
                  <a:schemeClr val="bg1"/>
                </a:solidFill>
                <a:latin typeface="Arial" charset="0"/>
              </a:defRPr>
            </a:lvl3pPr>
            <a:lvl4pPr marL="1600200" indent="-228600" defTabSz="931863" eaLnBrk="0" hangingPunct="0">
              <a:defRPr>
                <a:solidFill>
                  <a:schemeClr val="bg1"/>
                </a:solidFill>
                <a:latin typeface="Arial" charset="0"/>
              </a:defRPr>
            </a:lvl4pPr>
            <a:lvl5pPr marL="2057400" indent="-228600" defTabSz="931863" eaLnBrk="0" hangingPunct="0">
              <a:defRPr>
                <a:solidFill>
                  <a:schemeClr val="bg1"/>
                </a:solidFill>
                <a:latin typeface="Arial" charset="0"/>
              </a:defRPr>
            </a:lvl5pPr>
            <a:lvl6pPr marL="2514600" indent="-228600" defTabSz="931863" eaLnBrk="0" fontAlgn="base" hangingPunct="0">
              <a:spcBef>
                <a:spcPct val="0"/>
              </a:spcBef>
              <a:spcAft>
                <a:spcPct val="0"/>
              </a:spcAft>
              <a:defRPr>
                <a:solidFill>
                  <a:schemeClr val="bg1"/>
                </a:solidFill>
                <a:latin typeface="Arial" charset="0"/>
              </a:defRPr>
            </a:lvl6pPr>
            <a:lvl7pPr marL="2971800" indent="-228600" defTabSz="931863" eaLnBrk="0" fontAlgn="base" hangingPunct="0">
              <a:spcBef>
                <a:spcPct val="0"/>
              </a:spcBef>
              <a:spcAft>
                <a:spcPct val="0"/>
              </a:spcAft>
              <a:defRPr>
                <a:solidFill>
                  <a:schemeClr val="bg1"/>
                </a:solidFill>
                <a:latin typeface="Arial" charset="0"/>
              </a:defRPr>
            </a:lvl7pPr>
            <a:lvl8pPr marL="3429000" indent="-228600" defTabSz="931863" eaLnBrk="0" fontAlgn="base" hangingPunct="0">
              <a:spcBef>
                <a:spcPct val="0"/>
              </a:spcBef>
              <a:spcAft>
                <a:spcPct val="0"/>
              </a:spcAft>
              <a:defRPr>
                <a:solidFill>
                  <a:schemeClr val="bg1"/>
                </a:solidFill>
                <a:latin typeface="Arial" charset="0"/>
              </a:defRPr>
            </a:lvl8pPr>
            <a:lvl9pPr marL="3886200" indent="-228600" defTabSz="931863" eaLnBrk="0" fontAlgn="base" hangingPunct="0">
              <a:spcBef>
                <a:spcPct val="0"/>
              </a:spcBef>
              <a:spcAft>
                <a:spcPct val="0"/>
              </a:spcAft>
              <a:defRPr>
                <a:solidFill>
                  <a:schemeClr val="bg1"/>
                </a:solidFill>
                <a:latin typeface="Arial" charset="0"/>
              </a:defRPr>
            </a:lvl9pPr>
          </a:lstStyle>
          <a:p>
            <a:pPr eaLnBrk="1" hangingPunct="1"/>
            <a:r>
              <a:rPr lang="en-US">
                <a:solidFill>
                  <a:prstClr val="black"/>
                </a:solidFill>
              </a:rPr>
              <a:t>7.</a:t>
            </a:r>
            <a:fld id="{E3C41985-5ECA-40D8-A55B-C077E5CDD67E}" type="slidenum">
              <a:rPr lang="en-US">
                <a:solidFill>
                  <a:prstClr val="black"/>
                </a:solidFill>
              </a:rPr>
              <a:pPr eaLnBrk="1" hangingPunct="1"/>
              <a:t>42</a:t>
            </a:fld>
            <a:endParaRPr lang="en-US">
              <a:solidFill>
                <a:prstClr val="black"/>
              </a:solidFill>
            </a:endParaRPr>
          </a:p>
        </p:txBody>
      </p:sp>
      <p:sp>
        <p:nvSpPr>
          <p:cNvPr id="5632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bg1"/>
                </a:solidFill>
                <a:latin typeface="Arial" charset="0"/>
              </a:defRPr>
            </a:lvl1pPr>
            <a:lvl2pPr marL="742950" indent="-285750" defTabSz="931863" eaLnBrk="0" hangingPunct="0">
              <a:defRPr>
                <a:solidFill>
                  <a:schemeClr val="bg1"/>
                </a:solidFill>
                <a:latin typeface="Arial" charset="0"/>
              </a:defRPr>
            </a:lvl2pPr>
            <a:lvl3pPr marL="1143000" indent="-228600" defTabSz="931863" eaLnBrk="0" hangingPunct="0">
              <a:defRPr>
                <a:solidFill>
                  <a:schemeClr val="bg1"/>
                </a:solidFill>
                <a:latin typeface="Arial" charset="0"/>
              </a:defRPr>
            </a:lvl3pPr>
            <a:lvl4pPr marL="1600200" indent="-228600" defTabSz="931863" eaLnBrk="0" hangingPunct="0">
              <a:defRPr>
                <a:solidFill>
                  <a:schemeClr val="bg1"/>
                </a:solidFill>
                <a:latin typeface="Arial" charset="0"/>
              </a:defRPr>
            </a:lvl4pPr>
            <a:lvl5pPr marL="2057400" indent="-228600" defTabSz="931863" eaLnBrk="0" hangingPunct="0">
              <a:defRPr>
                <a:solidFill>
                  <a:schemeClr val="bg1"/>
                </a:solidFill>
                <a:latin typeface="Arial" charset="0"/>
              </a:defRPr>
            </a:lvl5pPr>
            <a:lvl6pPr marL="2514600" indent="-228600" defTabSz="931863" eaLnBrk="0" fontAlgn="base" hangingPunct="0">
              <a:spcBef>
                <a:spcPct val="0"/>
              </a:spcBef>
              <a:spcAft>
                <a:spcPct val="0"/>
              </a:spcAft>
              <a:defRPr>
                <a:solidFill>
                  <a:schemeClr val="bg1"/>
                </a:solidFill>
                <a:latin typeface="Arial" charset="0"/>
              </a:defRPr>
            </a:lvl6pPr>
            <a:lvl7pPr marL="2971800" indent="-228600" defTabSz="931863" eaLnBrk="0" fontAlgn="base" hangingPunct="0">
              <a:spcBef>
                <a:spcPct val="0"/>
              </a:spcBef>
              <a:spcAft>
                <a:spcPct val="0"/>
              </a:spcAft>
              <a:defRPr>
                <a:solidFill>
                  <a:schemeClr val="bg1"/>
                </a:solidFill>
                <a:latin typeface="Arial" charset="0"/>
              </a:defRPr>
            </a:lvl7pPr>
            <a:lvl8pPr marL="3429000" indent="-228600" defTabSz="931863" eaLnBrk="0" fontAlgn="base" hangingPunct="0">
              <a:spcBef>
                <a:spcPct val="0"/>
              </a:spcBef>
              <a:spcAft>
                <a:spcPct val="0"/>
              </a:spcAft>
              <a:defRPr>
                <a:solidFill>
                  <a:schemeClr val="bg1"/>
                </a:solidFill>
                <a:latin typeface="Arial" charset="0"/>
              </a:defRPr>
            </a:lvl8pPr>
            <a:lvl9pPr marL="3886200" indent="-228600" defTabSz="931863" eaLnBrk="0" fontAlgn="base" hangingPunct="0">
              <a:spcBef>
                <a:spcPct val="0"/>
              </a:spcBef>
              <a:spcAft>
                <a:spcPct val="0"/>
              </a:spcAft>
              <a:defRPr>
                <a:solidFill>
                  <a:schemeClr val="bg1"/>
                </a:solidFill>
                <a:latin typeface="Arial" charset="0"/>
              </a:defRPr>
            </a:lvl9pPr>
          </a:lstStyle>
          <a:p>
            <a:pPr eaLnBrk="1" hangingPunct="1"/>
            <a:r>
              <a:rPr lang="en-US">
                <a:solidFill>
                  <a:prstClr val="black"/>
                </a:solidFill>
              </a:rPr>
              <a:t> Sexual Abuse &amp; Stalking</a:t>
            </a:r>
          </a:p>
        </p:txBody>
      </p:sp>
      <p:sp>
        <p:nvSpPr>
          <p:cNvPr id="56324" name="Rectangle 2"/>
          <p:cNvSpPr>
            <a:spLocks noGrp="1" noRot="1" noChangeAspect="1" noChangeArrowheads="1" noTextEdit="1"/>
          </p:cNvSpPr>
          <p:nvPr>
            <p:ph type="sldImg"/>
          </p:nvPr>
        </p:nvSpPr>
        <p:spPr>
          <a:ln/>
        </p:spPr>
      </p:sp>
      <p:sp>
        <p:nvSpPr>
          <p:cNvPr id="5632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Bruises to outer arms, chest, mouth, genitals, abdomen, pelvis, or inside thighs</a:t>
            </a:r>
          </a:p>
          <a:p>
            <a:r>
              <a:rPr lang="en-US" smtClean="0"/>
              <a:t>Bite marks</a:t>
            </a:r>
          </a:p>
          <a:p>
            <a:r>
              <a:rPr lang="en-US" smtClean="0"/>
              <a:t>Unexplained STDs or HIV</a:t>
            </a:r>
          </a:p>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bg1"/>
                </a:solidFill>
                <a:latin typeface="Arial" charset="0"/>
              </a:defRPr>
            </a:lvl1pPr>
            <a:lvl2pPr marL="742950" indent="-285750" defTabSz="931863" eaLnBrk="0" hangingPunct="0">
              <a:defRPr>
                <a:solidFill>
                  <a:schemeClr val="bg1"/>
                </a:solidFill>
                <a:latin typeface="Arial" charset="0"/>
              </a:defRPr>
            </a:lvl2pPr>
            <a:lvl3pPr marL="1143000" indent="-228600" defTabSz="931863" eaLnBrk="0" hangingPunct="0">
              <a:defRPr>
                <a:solidFill>
                  <a:schemeClr val="bg1"/>
                </a:solidFill>
                <a:latin typeface="Arial" charset="0"/>
              </a:defRPr>
            </a:lvl3pPr>
            <a:lvl4pPr marL="1600200" indent="-228600" defTabSz="931863" eaLnBrk="0" hangingPunct="0">
              <a:defRPr>
                <a:solidFill>
                  <a:schemeClr val="bg1"/>
                </a:solidFill>
                <a:latin typeface="Arial" charset="0"/>
              </a:defRPr>
            </a:lvl4pPr>
            <a:lvl5pPr marL="2057400" indent="-228600" defTabSz="931863" eaLnBrk="0" hangingPunct="0">
              <a:defRPr>
                <a:solidFill>
                  <a:schemeClr val="bg1"/>
                </a:solidFill>
                <a:latin typeface="Arial" charset="0"/>
              </a:defRPr>
            </a:lvl5pPr>
            <a:lvl6pPr marL="2514600" indent="-228600" defTabSz="931863" eaLnBrk="0" fontAlgn="base" hangingPunct="0">
              <a:spcBef>
                <a:spcPct val="0"/>
              </a:spcBef>
              <a:spcAft>
                <a:spcPct val="0"/>
              </a:spcAft>
              <a:defRPr>
                <a:solidFill>
                  <a:schemeClr val="bg1"/>
                </a:solidFill>
                <a:latin typeface="Arial" charset="0"/>
              </a:defRPr>
            </a:lvl6pPr>
            <a:lvl7pPr marL="2971800" indent="-228600" defTabSz="931863" eaLnBrk="0" fontAlgn="base" hangingPunct="0">
              <a:spcBef>
                <a:spcPct val="0"/>
              </a:spcBef>
              <a:spcAft>
                <a:spcPct val="0"/>
              </a:spcAft>
              <a:defRPr>
                <a:solidFill>
                  <a:schemeClr val="bg1"/>
                </a:solidFill>
                <a:latin typeface="Arial" charset="0"/>
              </a:defRPr>
            </a:lvl7pPr>
            <a:lvl8pPr marL="3429000" indent="-228600" defTabSz="931863" eaLnBrk="0" fontAlgn="base" hangingPunct="0">
              <a:spcBef>
                <a:spcPct val="0"/>
              </a:spcBef>
              <a:spcAft>
                <a:spcPct val="0"/>
              </a:spcAft>
              <a:defRPr>
                <a:solidFill>
                  <a:schemeClr val="bg1"/>
                </a:solidFill>
                <a:latin typeface="Arial" charset="0"/>
              </a:defRPr>
            </a:lvl8pPr>
            <a:lvl9pPr marL="3886200" indent="-228600" defTabSz="931863" eaLnBrk="0" fontAlgn="base" hangingPunct="0">
              <a:spcBef>
                <a:spcPct val="0"/>
              </a:spcBef>
              <a:spcAft>
                <a:spcPct val="0"/>
              </a:spcAft>
              <a:defRPr>
                <a:solidFill>
                  <a:schemeClr val="bg1"/>
                </a:solidFill>
                <a:latin typeface="Arial" charset="0"/>
              </a:defRPr>
            </a:lvl9pPr>
          </a:lstStyle>
          <a:p>
            <a:pPr eaLnBrk="1" hangingPunct="1"/>
            <a:r>
              <a:rPr lang="en-US">
                <a:solidFill>
                  <a:prstClr val="black"/>
                </a:solidFill>
              </a:rPr>
              <a:t>7.</a:t>
            </a:r>
            <a:fld id="{58A4EB72-7629-41D2-9D15-3F32CDB7AEB2}" type="slidenum">
              <a:rPr lang="en-US">
                <a:solidFill>
                  <a:prstClr val="black"/>
                </a:solidFill>
              </a:rPr>
              <a:pPr eaLnBrk="1" hangingPunct="1"/>
              <a:t>43</a:t>
            </a:fld>
            <a:endParaRPr lang="en-US">
              <a:solidFill>
                <a:prstClr val="black"/>
              </a:solidFill>
            </a:endParaRPr>
          </a:p>
        </p:txBody>
      </p:sp>
      <p:sp>
        <p:nvSpPr>
          <p:cNvPr id="57347"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bg1"/>
                </a:solidFill>
                <a:latin typeface="Arial" charset="0"/>
              </a:defRPr>
            </a:lvl1pPr>
            <a:lvl2pPr marL="742950" indent="-285750" defTabSz="931863" eaLnBrk="0" hangingPunct="0">
              <a:defRPr>
                <a:solidFill>
                  <a:schemeClr val="bg1"/>
                </a:solidFill>
                <a:latin typeface="Arial" charset="0"/>
              </a:defRPr>
            </a:lvl2pPr>
            <a:lvl3pPr marL="1143000" indent="-228600" defTabSz="931863" eaLnBrk="0" hangingPunct="0">
              <a:defRPr>
                <a:solidFill>
                  <a:schemeClr val="bg1"/>
                </a:solidFill>
                <a:latin typeface="Arial" charset="0"/>
              </a:defRPr>
            </a:lvl3pPr>
            <a:lvl4pPr marL="1600200" indent="-228600" defTabSz="931863" eaLnBrk="0" hangingPunct="0">
              <a:defRPr>
                <a:solidFill>
                  <a:schemeClr val="bg1"/>
                </a:solidFill>
                <a:latin typeface="Arial" charset="0"/>
              </a:defRPr>
            </a:lvl4pPr>
            <a:lvl5pPr marL="2057400" indent="-228600" defTabSz="931863" eaLnBrk="0" hangingPunct="0">
              <a:defRPr>
                <a:solidFill>
                  <a:schemeClr val="bg1"/>
                </a:solidFill>
                <a:latin typeface="Arial" charset="0"/>
              </a:defRPr>
            </a:lvl5pPr>
            <a:lvl6pPr marL="2514600" indent="-228600" defTabSz="931863" eaLnBrk="0" fontAlgn="base" hangingPunct="0">
              <a:spcBef>
                <a:spcPct val="0"/>
              </a:spcBef>
              <a:spcAft>
                <a:spcPct val="0"/>
              </a:spcAft>
              <a:defRPr>
                <a:solidFill>
                  <a:schemeClr val="bg1"/>
                </a:solidFill>
                <a:latin typeface="Arial" charset="0"/>
              </a:defRPr>
            </a:lvl6pPr>
            <a:lvl7pPr marL="2971800" indent="-228600" defTabSz="931863" eaLnBrk="0" fontAlgn="base" hangingPunct="0">
              <a:spcBef>
                <a:spcPct val="0"/>
              </a:spcBef>
              <a:spcAft>
                <a:spcPct val="0"/>
              </a:spcAft>
              <a:defRPr>
                <a:solidFill>
                  <a:schemeClr val="bg1"/>
                </a:solidFill>
                <a:latin typeface="Arial" charset="0"/>
              </a:defRPr>
            </a:lvl7pPr>
            <a:lvl8pPr marL="3429000" indent="-228600" defTabSz="931863" eaLnBrk="0" fontAlgn="base" hangingPunct="0">
              <a:spcBef>
                <a:spcPct val="0"/>
              </a:spcBef>
              <a:spcAft>
                <a:spcPct val="0"/>
              </a:spcAft>
              <a:defRPr>
                <a:solidFill>
                  <a:schemeClr val="bg1"/>
                </a:solidFill>
                <a:latin typeface="Arial" charset="0"/>
              </a:defRPr>
            </a:lvl8pPr>
            <a:lvl9pPr marL="3886200" indent="-228600" defTabSz="931863" eaLnBrk="0" fontAlgn="base" hangingPunct="0">
              <a:spcBef>
                <a:spcPct val="0"/>
              </a:spcBef>
              <a:spcAft>
                <a:spcPct val="0"/>
              </a:spcAft>
              <a:defRPr>
                <a:solidFill>
                  <a:schemeClr val="bg1"/>
                </a:solidFill>
                <a:latin typeface="Arial" charset="0"/>
              </a:defRPr>
            </a:lvl9pPr>
          </a:lstStyle>
          <a:p>
            <a:pPr eaLnBrk="1" hangingPunct="1"/>
            <a:r>
              <a:rPr lang="en-US">
                <a:solidFill>
                  <a:prstClr val="black"/>
                </a:solidFill>
              </a:rPr>
              <a:t> Sexual Abuse &amp; Stalking</a:t>
            </a:r>
          </a:p>
        </p:txBody>
      </p:sp>
      <p:sp>
        <p:nvSpPr>
          <p:cNvPr id="57348" name="Rectangle 2"/>
          <p:cNvSpPr>
            <a:spLocks noGrp="1" noRot="1" noChangeAspect="1" noChangeArrowheads="1" noTextEdit="1"/>
          </p:cNvSpPr>
          <p:nvPr>
            <p:ph type="sldImg"/>
          </p:nvPr>
        </p:nvSpPr>
        <p:spPr>
          <a:ln/>
        </p:spPr>
      </p:sp>
      <p:sp>
        <p:nvSpPr>
          <p:cNvPr id="5734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Potential Behavioral Cues</a:t>
            </a:r>
            <a:endParaRPr lang="en-US" smtClean="0"/>
          </a:p>
          <a:p>
            <a:r>
              <a:rPr lang="en-US" smtClean="0"/>
              <a:t>The behavioral signs of elder sexual abuse include, but are not limited to,  </a:t>
            </a:r>
          </a:p>
          <a:p>
            <a:r>
              <a:rPr lang="en-US" smtClean="0"/>
              <a:t>unexplained or sudden </a:t>
            </a:r>
            <a:r>
              <a:rPr lang="en-US" b="1" smtClean="0"/>
              <a:t>changes</a:t>
            </a:r>
            <a:r>
              <a:rPr lang="en-US" smtClean="0"/>
              <a:t> such as:</a:t>
            </a:r>
          </a:p>
          <a:p>
            <a:r>
              <a:rPr lang="en-US" smtClean="0"/>
              <a:t>Mood or temperament</a:t>
            </a:r>
          </a:p>
          <a:p>
            <a:r>
              <a:rPr lang="en-US" smtClean="0"/>
              <a:t>Personal hygiene</a:t>
            </a:r>
          </a:p>
          <a:p>
            <a:r>
              <a:rPr lang="en-US" smtClean="0"/>
              <a:t>Substance use or abuse</a:t>
            </a:r>
          </a:p>
          <a:p>
            <a:r>
              <a:rPr lang="en-US" smtClean="0"/>
              <a:t>Sudden avoidance or fear of specific people</a:t>
            </a:r>
          </a:p>
          <a:p>
            <a:r>
              <a:rPr lang="en-US" smtClean="0"/>
              <a:t>Sleep disturbances</a:t>
            </a:r>
          </a:p>
          <a:p>
            <a:r>
              <a:rPr lang="en-US" smtClean="0"/>
              <a:t>Recent resistance to certain kinds of caregiving such as bathing</a:t>
            </a:r>
          </a:p>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bg1"/>
                </a:solidFill>
                <a:latin typeface="Arial" charset="0"/>
              </a:defRPr>
            </a:lvl1pPr>
            <a:lvl2pPr marL="742950" indent="-285750" defTabSz="931863" eaLnBrk="0" hangingPunct="0">
              <a:defRPr>
                <a:solidFill>
                  <a:schemeClr val="bg1"/>
                </a:solidFill>
                <a:latin typeface="Arial" charset="0"/>
              </a:defRPr>
            </a:lvl2pPr>
            <a:lvl3pPr marL="1143000" indent="-228600" defTabSz="931863" eaLnBrk="0" hangingPunct="0">
              <a:defRPr>
                <a:solidFill>
                  <a:schemeClr val="bg1"/>
                </a:solidFill>
                <a:latin typeface="Arial" charset="0"/>
              </a:defRPr>
            </a:lvl3pPr>
            <a:lvl4pPr marL="1600200" indent="-228600" defTabSz="931863" eaLnBrk="0" hangingPunct="0">
              <a:defRPr>
                <a:solidFill>
                  <a:schemeClr val="bg1"/>
                </a:solidFill>
                <a:latin typeface="Arial" charset="0"/>
              </a:defRPr>
            </a:lvl4pPr>
            <a:lvl5pPr marL="2057400" indent="-228600" defTabSz="931863" eaLnBrk="0" hangingPunct="0">
              <a:defRPr>
                <a:solidFill>
                  <a:schemeClr val="bg1"/>
                </a:solidFill>
                <a:latin typeface="Arial" charset="0"/>
              </a:defRPr>
            </a:lvl5pPr>
            <a:lvl6pPr marL="2514600" indent="-228600" defTabSz="931863" eaLnBrk="0" fontAlgn="base" hangingPunct="0">
              <a:spcBef>
                <a:spcPct val="0"/>
              </a:spcBef>
              <a:spcAft>
                <a:spcPct val="0"/>
              </a:spcAft>
              <a:defRPr>
                <a:solidFill>
                  <a:schemeClr val="bg1"/>
                </a:solidFill>
                <a:latin typeface="Arial" charset="0"/>
              </a:defRPr>
            </a:lvl6pPr>
            <a:lvl7pPr marL="2971800" indent="-228600" defTabSz="931863" eaLnBrk="0" fontAlgn="base" hangingPunct="0">
              <a:spcBef>
                <a:spcPct val="0"/>
              </a:spcBef>
              <a:spcAft>
                <a:spcPct val="0"/>
              </a:spcAft>
              <a:defRPr>
                <a:solidFill>
                  <a:schemeClr val="bg1"/>
                </a:solidFill>
                <a:latin typeface="Arial" charset="0"/>
              </a:defRPr>
            </a:lvl7pPr>
            <a:lvl8pPr marL="3429000" indent="-228600" defTabSz="931863" eaLnBrk="0" fontAlgn="base" hangingPunct="0">
              <a:spcBef>
                <a:spcPct val="0"/>
              </a:spcBef>
              <a:spcAft>
                <a:spcPct val="0"/>
              </a:spcAft>
              <a:defRPr>
                <a:solidFill>
                  <a:schemeClr val="bg1"/>
                </a:solidFill>
                <a:latin typeface="Arial" charset="0"/>
              </a:defRPr>
            </a:lvl8pPr>
            <a:lvl9pPr marL="3886200" indent="-228600" defTabSz="931863" eaLnBrk="0" fontAlgn="base" hangingPunct="0">
              <a:spcBef>
                <a:spcPct val="0"/>
              </a:spcBef>
              <a:spcAft>
                <a:spcPct val="0"/>
              </a:spcAft>
              <a:defRPr>
                <a:solidFill>
                  <a:schemeClr val="bg1"/>
                </a:solidFill>
                <a:latin typeface="Arial" charset="0"/>
              </a:defRPr>
            </a:lvl9pPr>
          </a:lstStyle>
          <a:p>
            <a:pPr eaLnBrk="1" hangingPunct="1"/>
            <a:r>
              <a:rPr lang="en-US">
                <a:solidFill>
                  <a:prstClr val="black"/>
                </a:solidFill>
              </a:rPr>
              <a:t>7.</a:t>
            </a:r>
            <a:fld id="{83DD6F5A-A8F2-4A2C-A640-F4C30CEED46A}" type="slidenum">
              <a:rPr lang="en-US">
                <a:solidFill>
                  <a:prstClr val="black"/>
                </a:solidFill>
              </a:rPr>
              <a:pPr eaLnBrk="1" hangingPunct="1"/>
              <a:t>44</a:t>
            </a:fld>
            <a:endParaRPr lang="en-US">
              <a:solidFill>
                <a:prstClr val="black"/>
              </a:solidFill>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What is Stalking?</a:t>
            </a:r>
          </a:p>
          <a:p>
            <a:r>
              <a:rPr lang="en-US" b="1" smtClean="0"/>
              <a:t>Behavioral Definition</a:t>
            </a:r>
            <a:endParaRPr lang="en-US" smtClean="0"/>
          </a:p>
          <a:p>
            <a:r>
              <a:rPr lang="en-US" smtClean="0"/>
              <a:t>Stalking is a pattern of repeated, unwanted attention, harassment, and contact directed at a specific person that would cause a reasonable person to feel fear. </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bg1"/>
                </a:solidFill>
                <a:latin typeface="Arial" charset="0"/>
              </a:defRPr>
            </a:lvl1pPr>
            <a:lvl2pPr marL="742950" indent="-285750" defTabSz="931863" eaLnBrk="0" hangingPunct="0">
              <a:defRPr>
                <a:solidFill>
                  <a:schemeClr val="bg1"/>
                </a:solidFill>
                <a:latin typeface="Arial" charset="0"/>
              </a:defRPr>
            </a:lvl2pPr>
            <a:lvl3pPr marL="1143000" indent="-228600" defTabSz="931863" eaLnBrk="0" hangingPunct="0">
              <a:defRPr>
                <a:solidFill>
                  <a:schemeClr val="bg1"/>
                </a:solidFill>
                <a:latin typeface="Arial" charset="0"/>
              </a:defRPr>
            </a:lvl3pPr>
            <a:lvl4pPr marL="1600200" indent="-228600" defTabSz="931863" eaLnBrk="0" hangingPunct="0">
              <a:defRPr>
                <a:solidFill>
                  <a:schemeClr val="bg1"/>
                </a:solidFill>
                <a:latin typeface="Arial" charset="0"/>
              </a:defRPr>
            </a:lvl4pPr>
            <a:lvl5pPr marL="2057400" indent="-228600" defTabSz="931863" eaLnBrk="0" hangingPunct="0">
              <a:defRPr>
                <a:solidFill>
                  <a:schemeClr val="bg1"/>
                </a:solidFill>
                <a:latin typeface="Arial" charset="0"/>
              </a:defRPr>
            </a:lvl5pPr>
            <a:lvl6pPr marL="2514600" indent="-228600" defTabSz="931863" eaLnBrk="0" fontAlgn="base" hangingPunct="0">
              <a:spcBef>
                <a:spcPct val="0"/>
              </a:spcBef>
              <a:spcAft>
                <a:spcPct val="0"/>
              </a:spcAft>
              <a:defRPr>
                <a:solidFill>
                  <a:schemeClr val="bg1"/>
                </a:solidFill>
                <a:latin typeface="Arial" charset="0"/>
              </a:defRPr>
            </a:lvl6pPr>
            <a:lvl7pPr marL="2971800" indent="-228600" defTabSz="931863" eaLnBrk="0" fontAlgn="base" hangingPunct="0">
              <a:spcBef>
                <a:spcPct val="0"/>
              </a:spcBef>
              <a:spcAft>
                <a:spcPct val="0"/>
              </a:spcAft>
              <a:defRPr>
                <a:solidFill>
                  <a:schemeClr val="bg1"/>
                </a:solidFill>
                <a:latin typeface="Arial" charset="0"/>
              </a:defRPr>
            </a:lvl7pPr>
            <a:lvl8pPr marL="3429000" indent="-228600" defTabSz="931863" eaLnBrk="0" fontAlgn="base" hangingPunct="0">
              <a:spcBef>
                <a:spcPct val="0"/>
              </a:spcBef>
              <a:spcAft>
                <a:spcPct val="0"/>
              </a:spcAft>
              <a:defRPr>
                <a:solidFill>
                  <a:schemeClr val="bg1"/>
                </a:solidFill>
                <a:latin typeface="Arial" charset="0"/>
              </a:defRPr>
            </a:lvl8pPr>
            <a:lvl9pPr marL="3886200" indent="-228600" defTabSz="931863" eaLnBrk="0" fontAlgn="base" hangingPunct="0">
              <a:spcBef>
                <a:spcPct val="0"/>
              </a:spcBef>
              <a:spcAft>
                <a:spcPct val="0"/>
              </a:spcAft>
              <a:defRPr>
                <a:solidFill>
                  <a:schemeClr val="bg1"/>
                </a:solidFill>
                <a:latin typeface="Arial" charset="0"/>
              </a:defRPr>
            </a:lvl9pPr>
          </a:lstStyle>
          <a:p>
            <a:pPr eaLnBrk="1" hangingPunct="1"/>
            <a:r>
              <a:rPr lang="en-US">
                <a:solidFill>
                  <a:prstClr val="black"/>
                </a:solidFill>
              </a:rPr>
              <a:t>7.</a:t>
            </a:r>
            <a:fld id="{84CB7C55-FDFA-4678-B934-526366AAB42A}" type="slidenum">
              <a:rPr lang="en-US">
                <a:solidFill>
                  <a:prstClr val="black"/>
                </a:solidFill>
              </a:rPr>
              <a:pPr eaLnBrk="1" hangingPunct="1"/>
              <a:t>45</a:t>
            </a:fld>
            <a:endParaRPr lang="en-US">
              <a:solidFill>
                <a:prstClr val="black"/>
              </a:solidFill>
            </a:endParaRPr>
          </a:p>
        </p:txBody>
      </p:sp>
      <p:sp>
        <p:nvSpPr>
          <p:cNvPr id="6656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bg1"/>
                </a:solidFill>
                <a:latin typeface="Arial" charset="0"/>
              </a:defRPr>
            </a:lvl1pPr>
            <a:lvl2pPr marL="742950" indent="-285750" defTabSz="931863" eaLnBrk="0" hangingPunct="0">
              <a:defRPr>
                <a:solidFill>
                  <a:schemeClr val="bg1"/>
                </a:solidFill>
                <a:latin typeface="Arial" charset="0"/>
              </a:defRPr>
            </a:lvl2pPr>
            <a:lvl3pPr marL="1143000" indent="-228600" defTabSz="931863" eaLnBrk="0" hangingPunct="0">
              <a:defRPr>
                <a:solidFill>
                  <a:schemeClr val="bg1"/>
                </a:solidFill>
                <a:latin typeface="Arial" charset="0"/>
              </a:defRPr>
            </a:lvl3pPr>
            <a:lvl4pPr marL="1600200" indent="-228600" defTabSz="931863" eaLnBrk="0" hangingPunct="0">
              <a:defRPr>
                <a:solidFill>
                  <a:schemeClr val="bg1"/>
                </a:solidFill>
                <a:latin typeface="Arial" charset="0"/>
              </a:defRPr>
            </a:lvl4pPr>
            <a:lvl5pPr marL="2057400" indent="-228600" defTabSz="931863" eaLnBrk="0" hangingPunct="0">
              <a:defRPr>
                <a:solidFill>
                  <a:schemeClr val="bg1"/>
                </a:solidFill>
                <a:latin typeface="Arial" charset="0"/>
              </a:defRPr>
            </a:lvl5pPr>
            <a:lvl6pPr marL="2514600" indent="-228600" defTabSz="931863" eaLnBrk="0" fontAlgn="base" hangingPunct="0">
              <a:spcBef>
                <a:spcPct val="0"/>
              </a:spcBef>
              <a:spcAft>
                <a:spcPct val="0"/>
              </a:spcAft>
              <a:defRPr>
                <a:solidFill>
                  <a:schemeClr val="bg1"/>
                </a:solidFill>
                <a:latin typeface="Arial" charset="0"/>
              </a:defRPr>
            </a:lvl6pPr>
            <a:lvl7pPr marL="2971800" indent="-228600" defTabSz="931863" eaLnBrk="0" fontAlgn="base" hangingPunct="0">
              <a:spcBef>
                <a:spcPct val="0"/>
              </a:spcBef>
              <a:spcAft>
                <a:spcPct val="0"/>
              </a:spcAft>
              <a:defRPr>
                <a:solidFill>
                  <a:schemeClr val="bg1"/>
                </a:solidFill>
                <a:latin typeface="Arial" charset="0"/>
              </a:defRPr>
            </a:lvl7pPr>
            <a:lvl8pPr marL="3429000" indent="-228600" defTabSz="931863" eaLnBrk="0" fontAlgn="base" hangingPunct="0">
              <a:spcBef>
                <a:spcPct val="0"/>
              </a:spcBef>
              <a:spcAft>
                <a:spcPct val="0"/>
              </a:spcAft>
              <a:defRPr>
                <a:solidFill>
                  <a:schemeClr val="bg1"/>
                </a:solidFill>
                <a:latin typeface="Arial" charset="0"/>
              </a:defRPr>
            </a:lvl8pPr>
            <a:lvl9pPr marL="3886200" indent="-228600" defTabSz="931863" eaLnBrk="0" fontAlgn="base" hangingPunct="0">
              <a:spcBef>
                <a:spcPct val="0"/>
              </a:spcBef>
              <a:spcAft>
                <a:spcPct val="0"/>
              </a:spcAft>
              <a:defRPr>
                <a:solidFill>
                  <a:schemeClr val="bg1"/>
                </a:solidFill>
                <a:latin typeface="Arial" charset="0"/>
              </a:defRPr>
            </a:lvl9pPr>
          </a:lstStyle>
          <a:p>
            <a:pPr eaLnBrk="1" hangingPunct="1"/>
            <a:r>
              <a:rPr lang="en-US">
                <a:solidFill>
                  <a:prstClr val="black"/>
                </a:solidFill>
              </a:rPr>
              <a:t> Sexual Abuse &amp; Stalking</a:t>
            </a:r>
          </a:p>
        </p:txBody>
      </p:sp>
      <p:sp>
        <p:nvSpPr>
          <p:cNvPr id="66564" name="Rectangle 1026"/>
          <p:cNvSpPr>
            <a:spLocks noGrp="1" noRot="1" noChangeAspect="1" noChangeArrowheads="1" noTextEdit="1"/>
          </p:cNvSpPr>
          <p:nvPr>
            <p:ph type="sldImg"/>
          </p:nvPr>
        </p:nvSpPr>
        <p:spPr>
          <a:solidFill>
            <a:srgbClr val="FFFFFF"/>
          </a:solidFill>
          <a:ln/>
        </p:spPr>
      </p:sp>
      <p:sp>
        <p:nvSpPr>
          <p:cNvPr id="66565" name="Rectangle 1027"/>
          <p:cNvSpPr>
            <a:spLocks noGrp="1" noChangeArrowheads="1"/>
          </p:cNvSpPr>
          <p:nvPr>
            <p:ph type="body" idx="1"/>
          </p:nvPr>
        </p:nvSpPr>
        <p:spPr>
          <a:solidFill>
            <a:srgbClr val="FFFFFF"/>
          </a:solidFill>
          <a:ln>
            <a:solidFill>
              <a:srgbClr val="000000"/>
            </a:solidFill>
          </a:ln>
        </p:spPr>
        <p:txBody>
          <a:bodyPr/>
          <a:lstStyle/>
          <a:p>
            <a:r>
              <a:rPr lang="en-US" b="1" smtClean="0"/>
              <a:t>Transition</a:t>
            </a:r>
            <a:r>
              <a:rPr lang="en-US" smtClean="0"/>
              <a:t>:  “As you can see on this slide, research indicates that older individuals are also victims of stalking.”</a:t>
            </a:r>
            <a:endParaRPr lang="en-US" b="1" smtClean="0"/>
          </a:p>
          <a:p>
            <a:r>
              <a:rPr lang="en-US" b="1" smtClean="0"/>
              <a:t>Stalking in Later Life    </a:t>
            </a:r>
            <a:endParaRPr lang="en-US" smtClean="0"/>
          </a:p>
          <a:p>
            <a:r>
              <a:rPr lang="en-US" smtClean="0"/>
              <a:t>Older adults are almost as likely to be stalked as younger individuals</a:t>
            </a:r>
          </a:p>
          <a:p>
            <a:r>
              <a:rPr lang="en-US" smtClean="0"/>
              <a:t>The stalker is often someone whom the older victim knows.</a:t>
            </a:r>
          </a:p>
          <a:p>
            <a:r>
              <a:rPr lang="en-US" smtClean="0"/>
              <a:t>Stalking in later life is often part of domestic violence.</a:t>
            </a:r>
          </a:p>
          <a:p>
            <a:r>
              <a:rPr lang="en-US" smtClean="0"/>
              <a:t>Stalkers may use technology to stalk their victims.</a:t>
            </a:r>
          </a:p>
          <a:p>
            <a:r>
              <a:rPr lang="en-US" smtClean="0"/>
              <a:t>Many victims who are older or have a disability may not be believed if they report stalking, particularly if the victim has dementia.  Others may not be believed because of the frailty or disability of the stalker.  </a:t>
            </a:r>
          </a:p>
          <a:p>
            <a:r>
              <a:rPr lang="en-US" smtClean="0"/>
              <a:t>Because caregivers are aware of their patients’ routines and habits, persons who require a caregiver are vulnerable to stalking and extremely easy to track.</a:t>
            </a:r>
          </a:p>
          <a:p>
            <a:r>
              <a:rPr lang="en-US" smtClean="0"/>
              <a:t>Increasingly, stalkers are using technology stalk their victims.  The availability of phone, computer and GPS technologies provide stalkers a variety of tools to use to locate and intimidate their victims.  Global positioning systems can track a person’s location, caller ID can be used to monitor calls or to locate a victim after she/he has fled.  Online databases, electronic record, and web search engines are use to locate, track and harass victims.</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a:solidFill>
                  <a:schemeClr val="bg1"/>
                </a:solidFill>
                <a:latin typeface="Arial" charset="0"/>
              </a:defRPr>
            </a:lvl1pPr>
            <a:lvl2pPr marL="742950" indent="-285750" defTabSz="925513" eaLnBrk="0" hangingPunct="0">
              <a:defRPr>
                <a:solidFill>
                  <a:schemeClr val="bg1"/>
                </a:solidFill>
                <a:latin typeface="Arial" charset="0"/>
              </a:defRPr>
            </a:lvl2pPr>
            <a:lvl3pPr marL="1143000" indent="-228600" defTabSz="925513" eaLnBrk="0" hangingPunct="0">
              <a:defRPr>
                <a:solidFill>
                  <a:schemeClr val="bg1"/>
                </a:solidFill>
                <a:latin typeface="Arial" charset="0"/>
              </a:defRPr>
            </a:lvl3pPr>
            <a:lvl4pPr marL="1600200" indent="-228600" defTabSz="925513" eaLnBrk="0" hangingPunct="0">
              <a:defRPr>
                <a:solidFill>
                  <a:schemeClr val="bg1"/>
                </a:solidFill>
                <a:latin typeface="Arial" charset="0"/>
              </a:defRPr>
            </a:lvl4pPr>
            <a:lvl5pPr marL="2057400" indent="-228600" defTabSz="925513" eaLnBrk="0" hangingPunct="0">
              <a:defRPr>
                <a:solidFill>
                  <a:schemeClr val="bg1"/>
                </a:solidFill>
                <a:latin typeface="Arial" charset="0"/>
              </a:defRPr>
            </a:lvl5pPr>
            <a:lvl6pPr marL="2514600" indent="-228600" defTabSz="925513" eaLnBrk="0" fontAlgn="base" hangingPunct="0">
              <a:spcBef>
                <a:spcPct val="0"/>
              </a:spcBef>
              <a:spcAft>
                <a:spcPct val="0"/>
              </a:spcAft>
              <a:defRPr>
                <a:solidFill>
                  <a:schemeClr val="bg1"/>
                </a:solidFill>
                <a:latin typeface="Arial" charset="0"/>
              </a:defRPr>
            </a:lvl6pPr>
            <a:lvl7pPr marL="2971800" indent="-228600" defTabSz="925513" eaLnBrk="0" fontAlgn="base" hangingPunct="0">
              <a:spcBef>
                <a:spcPct val="0"/>
              </a:spcBef>
              <a:spcAft>
                <a:spcPct val="0"/>
              </a:spcAft>
              <a:defRPr>
                <a:solidFill>
                  <a:schemeClr val="bg1"/>
                </a:solidFill>
                <a:latin typeface="Arial" charset="0"/>
              </a:defRPr>
            </a:lvl7pPr>
            <a:lvl8pPr marL="3429000" indent="-228600" defTabSz="925513" eaLnBrk="0" fontAlgn="base" hangingPunct="0">
              <a:spcBef>
                <a:spcPct val="0"/>
              </a:spcBef>
              <a:spcAft>
                <a:spcPct val="0"/>
              </a:spcAft>
              <a:defRPr>
                <a:solidFill>
                  <a:schemeClr val="bg1"/>
                </a:solidFill>
                <a:latin typeface="Arial" charset="0"/>
              </a:defRPr>
            </a:lvl8pPr>
            <a:lvl9pPr marL="3886200" indent="-228600" defTabSz="925513" eaLnBrk="0" fontAlgn="base" hangingPunct="0">
              <a:spcBef>
                <a:spcPct val="0"/>
              </a:spcBef>
              <a:spcAft>
                <a:spcPct val="0"/>
              </a:spcAft>
              <a:defRPr>
                <a:solidFill>
                  <a:schemeClr val="bg1"/>
                </a:solidFill>
                <a:latin typeface="Arial" charset="0"/>
              </a:defRPr>
            </a:lvl9pPr>
          </a:lstStyle>
          <a:p>
            <a:pPr eaLnBrk="1" hangingPunct="1"/>
            <a:r>
              <a:rPr lang="en-US">
                <a:solidFill>
                  <a:prstClr val="black"/>
                </a:solidFill>
              </a:rPr>
              <a:t>8.</a:t>
            </a:r>
            <a:fld id="{049A0B6F-C7D2-4BF7-8798-AA434FD8E113}" type="slidenum">
              <a:rPr lang="en-US">
                <a:solidFill>
                  <a:prstClr val="black"/>
                </a:solidFill>
              </a:rPr>
              <a:pPr eaLnBrk="1" hangingPunct="1"/>
              <a:t>46</a:t>
            </a:fld>
            <a:endParaRPr lang="en-US">
              <a:solidFill>
                <a:prstClr val="black"/>
              </a:solidFill>
            </a:endParaRPr>
          </a:p>
        </p:txBody>
      </p:sp>
      <p:sp>
        <p:nvSpPr>
          <p:cNvPr id="24579"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a:solidFill>
                  <a:schemeClr val="bg1"/>
                </a:solidFill>
                <a:latin typeface="Arial" charset="0"/>
              </a:defRPr>
            </a:lvl1pPr>
            <a:lvl2pPr marL="742950" indent="-285750" defTabSz="925513" eaLnBrk="0" hangingPunct="0">
              <a:defRPr>
                <a:solidFill>
                  <a:schemeClr val="bg1"/>
                </a:solidFill>
                <a:latin typeface="Arial" charset="0"/>
              </a:defRPr>
            </a:lvl2pPr>
            <a:lvl3pPr marL="1143000" indent="-228600" defTabSz="925513" eaLnBrk="0" hangingPunct="0">
              <a:defRPr>
                <a:solidFill>
                  <a:schemeClr val="bg1"/>
                </a:solidFill>
                <a:latin typeface="Arial" charset="0"/>
              </a:defRPr>
            </a:lvl3pPr>
            <a:lvl4pPr marL="1600200" indent="-228600" defTabSz="925513" eaLnBrk="0" hangingPunct="0">
              <a:defRPr>
                <a:solidFill>
                  <a:schemeClr val="bg1"/>
                </a:solidFill>
                <a:latin typeface="Arial" charset="0"/>
              </a:defRPr>
            </a:lvl4pPr>
            <a:lvl5pPr marL="2057400" indent="-228600" defTabSz="925513" eaLnBrk="0" hangingPunct="0">
              <a:defRPr>
                <a:solidFill>
                  <a:schemeClr val="bg1"/>
                </a:solidFill>
                <a:latin typeface="Arial" charset="0"/>
              </a:defRPr>
            </a:lvl5pPr>
            <a:lvl6pPr marL="2514600" indent="-228600" defTabSz="925513" eaLnBrk="0" fontAlgn="base" hangingPunct="0">
              <a:spcBef>
                <a:spcPct val="0"/>
              </a:spcBef>
              <a:spcAft>
                <a:spcPct val="0"/>
              </a:spcAft>
              <a:defRPr>
                <a:solidFill>
                  <a:schemeClr val="bg1"/>
                </a:solidFill>
                <a:latin typeface="Arial" charset="0"/>
              </a:defRPr>
            </a:lvl6pPr>
            <a:lvl7pPr marL="2971800" indent="-228600" defTabSz="925513" eaLnBrk="0" fontAlgn="base" hangingPunct="0">
              <a:spcBef>
                <a:spcPct val="0"/>
              </a:spcBef>
              <a:spcAft>
                <a:spcPct val="0"/>
              </a:spcAft>
              <a:defRPr>
                <a:solidFill>
                  <a:schemeClr val="bg1"/>
                </a:solidFill>
                <a:latin typeface="Arial" charset="0"/>
              </a:defRPr>
            </a:lvl7pPr>
            <a:lvl8pPr marL="3429000" indent="-228600" defTabSz="925513" eaLnBrk="0" fontAlgn="base" hangingPunct="0">
              <a:spcBef>
                <a:spcPct val="0"/>
              </a:spcBef>
              <a:spcAft>
                <a:spcPct val="0"/>
              </a:spcAft>
              <a:defRPr>
                <a:solidFill>
                  <a:schemeClr val="bg1"/>
                </a:solidFill>
                <a:latin typeface="Arial" charset="0"/>
              </a:defRPr>
            </a:lvl8pPr>
            <a:lvl9pPr marL="3886200" indent="-228600" defTabSz="925513" eaLnBrk="0" fontAlgn="base" hangingPunct="0">
              <a:spcBef>
                <a:spcPct val="0"/>
              </a:spcBef>
              <a:spcAft>
                <a:spcPct val="0"/>
              </a:spcAft>
              <a:defRPr>
                <a:solidFill>
                  <a:schemeClr val="bg1"/>
                </a:solidFill>
                <a:latin typeface="Arial" charset="0"/>
              </a:defRPr>
            </a:lvl9pPr>
          </a:lstStyle>
          <a:p>
            <a:pPr eaLnBrk="1" hangingPunct="1"/>
            <a:r>
              <a:rPr lang="en-US">
                <a:solidFill>
                  <a:prstClr val="black"/>
                </a:solidFill>
              </a:rPr>
              <a:t> Facilities</a:t>
            </a:r>
          </a:p>
        </p:txBody>
      </p:sp>
      <p:sp>
        <p:nvSpPr>
          <p:cNvPr id="24580" name="Rectangle 2"/>
          <p:cNvSpPr>
            <a:spLocks noGrp="1" noRot="1" noChangeAspect="1" noChangeArrowheads="1" noTextEdit="1"/>
          </p:cNvSpPr>
          <p:nvPr>
            <p:ph type="sldImg"/>
          </p:nvPr>
        </p:nvSpPr>
        <p:spPr>
          <a:ln/>
        </p:spPr>
      </p:sp>
      <p:sp>
        <p:nvSpPr>
          <p:cNvPr id="2458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000" b="1" smtClean="0"/>
              <a:t>MODULE 8:  Abuse in Facility Settings</a:t>
            </a:r>
          </a:p>
          <a:p>
            <a:r>
              <a:rPr lang="en-US" sz="1000" b="1" smtClean="0"/>
              <a:t>Synopsis</a:t>
            </a:r>
            <a:endParaRPr lang="en-US" sz="1000" smtClean="0"/>
          </a:p>
          <a:p>
            <a:r>
              <a:rPr lang="en-US" sz="1000" smtClean="0"/>
              <a:t>This module will focus on key elements of investigating abuse and neglect in facility settings.     </a:t>
            </a:r>
            <a:endParaRPr lang="en-US" sz="1000" b="1" smtClean="0"/>
          </a:p>
          <a:p>
            <a:r>
              <a:rPr lang="en-US" sz="1000" b="1" smtClean="0"/>
              <a:t>Performance Objectives</a:t>
            </a:r>
          </a:p>
          <a:p>
            <a:r>
              <a:rPr lang="en-US" sz="1000" smtClean="0"/>
              <a:t>Given a possible incident of elder abuse or neglect in a facility setting, the participant will be able to:</a:t>
            </a:r>
          </a:p>
          <a:p>
            <a:r>
              <a:rPr lang="en-US" sz="1000" smtClean="0"/>
              <a:t>Identify relevant statutes.</a:t>
            </a:r>
          </a:p>
          <a:p>
            <a:r>
              <a:rPr lang="en-US" sz="1000" smtClean="0"/>
              <a:t>Describe challenges and strategies to overcome barriers in facility investigations.</a:t>
            </a:r>
          </a:p>
          <a:p>
            <a:r>
              <a:rPr lang="en-US" sz="1000" smtClean="0"/>
              <a:t>List organizations/agencies involved in abuse in facility investigations.</a:t>
            </a:r>
          </a:p>
          <a:p>
            <a:r>
              <a:rPr lang="en-US" sz="1000" b="1" smtClean="0"/>
              <a:t>Equipment</a:t>
            </a:r>
            <a:endParaRPr lang="en-US" sz="1000" smtClean="0"/>
          </a:p>
          <a:p>
            <a:r>
              <a:rPr lang="en-US" sz="1000" smtClean="0"/>
              <a:t>Microphones, an LCD projector, a computer with speakers, and a screen are required.  A flip chart and markers should be at each table for small group.  Some presenters may want a flip chart at the front of the room.  Paper and pens should be on the tables for each participant.  </a:t>
            </a:r>
            <a:endParaRPr lang="en-US" sz="1000" b="1" smtClean="0"/>
          </a:p>
          <a:p>
            <a:r>
              <a:rPr lang="en-US" sz="1000" b="1" smtClean="0"/>
              <a:t>PowerPoint Slides</a:t>
            </a:r>
            <a:r>
              <a:rPr lang="en-US" sz="1000" smtClean="0"/>
              <a:t>:  8.1 – 8.18</a:t>
            </a:r>
            <a:endParaRPr lang="en-US" sz="1000" b="1" smtClean="0"/>
          </a:p>
          <a:p>
            <a:r>
              <a:rPr lang="en-US" sz="1000" b="1" smtClean="0"/>
              <a:t>Videos</a:t>
            </a:r>
            <a:endParaRPr lang="en-US" sz="1000" smtClean="0"/>
          </a:p>
          <a:p>
            <a:r>
              <a:rPr lang="en-US" sz="1000" smtClean="0"/>
              <a:t>None</a:t>
            </a:r>
          </a:p>
          <a:p>
            <a:r>
              <a:rPr lang="en-US" sz="1000" b="1" smtClean="0"/>
              <a:t>Small Group Exercises</a:t>
            </a:r>
            <a:endParaRPr lang="en-US" sz="1000" smtClean="0"/>
          </a:p>
          <a:p>
            <a:r>
              <a:rPr lang="en-US" sz="1000" smtClean="0"/>
              <a:t>Challenges of facility investigations</a:t>
            </a:r>
          </a:p>
          <a:p>
            <a:pPr eaLnBrk="1" hangingPunct="1"/>
            <a:endParaRPr lang="en-US" sz="100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a:solidFill>
                  <a:schemeClr val="bg1"/>
                </a:solidFill>
                <a:latin typeface="Arial" charset="0"/>
              </a:defRPr>
            </a:lvl1pPr>
            <a:lvl2pPr marL="742950" indent="-285750" defTabSz="925513" eaLnBrk="0" hangingPunct="0">
              <a:defRPr>
                <a:solidFill>
                  <a:schemeClr val="bg1"/>
                </a:solidFill>
                <a:latin typeface="Arial" charset="0"/>
              </a:defRPr>
            </a:lvl2pPr>
            <a:lvl3pPr marL="1143000" indent="-228600" defTabSz="925513" eaLnBrk="0" hangingPunct="0">
              <a:defRPr>
                <a:solidFill>
                  <a:schemeClr val="bg1"/>
                </a:solidFill>
                <a:latin typeface="Arial" charset="0"/>
              </a:defRPr>
            </a:lvl3pPr>
            <a:lvl4pPr marL="1600200" indent="-228600" defTabSz="925513" eaLnBrk="0" hangingPunct="0">
              <a:defRPr>
                <a:solidFill>
                  <a:schemeClr val="bg1"/>
                </a:solidFill>
                <a:latin typeface="Arial" charset="0"/>
              </a:defRPr>
            </a:lvl4pPr>
            <a:lvl5pPr marL="2057400" indent="-228600" defTabSz="925513" eaLnBrk="0" hangingPunct="0">
              <a:defRPr>
                <a:solidFill>
                  <a:schemeClr val="bg1"/>
                </a:solidFill>
                <a:latin typeface="Arial" charset="0"/>
              </a:defRPr>
            </a:lvl5pPr>
            <a:lvl6pPr marL="2514600" indent="-228600" defTabSz="925513" eaLnBrk="0" fontAlgn="base" hangingPunct="0">
              <a:spcBef>
                <a:spcPct val="0"/>
              </a:spcBef>
              <a:spcAft>
                <a:spcPct val="0"/>
              </a:spcAft>
              <a:defRPr>
                <a:solidFill>
                  <a:schemeClr val="bg1"/>
                </a:solidFill>
                <a:latin typeface="Arial" charset="0"/>
              </a:defRPr>
            </a:lvl6pPr>
            <a:lvl7pPr marL="2971800" indent="-228600" defTabSz="925513" eaLnBrk="0" fontAlgn="base" hangingPunct="0">
              <a:spcBef>
                <a:spcPct val="0"/>
              </a:spcBef>
              <a:spcAft>
                <a:spcPct val="0"/>
              </a:spcAft>
              <a:defRPr>
                <a:solidFill>
                  <a:schemeClr val="bg1"/>
                </a:solidFill>
                <a:latin typeface="Arial" charset="0"/>
              </a:defRPr>
            </a:lvl7pPr>
            <a:lvl8pPr marL="3429000" indent="-228600" defTabSz="925513" eaLnBrk="0" fontAlgn="base" hangingPunct="0">
              <a:spcBef>
                <a:spcPct val="0"/>
              </a:spcBef>
              <a:spcAft>
                <a:spcPct val="0"/>
              </a:spcAft>
              <a:defRPr>
                <a:solidFill>
                  <a:schemeClr val="bg1"/>
                </a:solidFill>
                <a:latin typeface="Arial" charset="0"/>
              </a:defRPr>
            </a:lvl8pPr>
            <a:lvl9pPr marL="3886200" indent="-228600" defTabSz="925513" eaLnBrk="0" fontAlgn="base" hangingPunct="0">
              <a:spcBef>
                <a:spcPct val="0"/>
              </a:spcBef>
              <a:spcAft>
                <a:spcPct val="0"/>
              </a:spcAft>
              <a:defRPr>
                <a:solidFill>
                  <a:schemeClr val="bg1"/>
                </a:solidFill>
                <a:latin typeface="Arial" charset="0"/>
              </a:defRPr>
            </a:lvl9pPr>
          </a:lstStyle>
          <a:p>
            <a:pPr eaLnBrk="1" hangingPunct="1"/>
            <a:r>
              <a:rPr lang="en-US">
                <a:solidFill>
                  <a:prstClr val="black"/>
                </a:solidFill>
              </a:rPr>
              <a:t>8.</a:t>
            </a:r>
            <a:fld id="{4E5F5B66-9057-4DDD-9EB1-56FC841CF7BA}" type="slidenum">
              <a:rPr lang="en-US">
                <a:solidFill>
                  <a:prstClr val="black"/>
                </a:solidFill>
              </a:rPr>
              <a:pPr eaLnBrk="1" hangingPunct="1"/>
              <a:t>47</a:t>
            </a:fld>
            <a:endParaRPr lang="en-US">
              <a:solidFill>
                <a:prstClr val="black"/>
              </a:solidFill>
            </a:endParaRPr>
          </a:p>
        </p:txBody>
      </p:sp>
      <p:sp>
        <p:nvSpPr>
          <p:cNvPr id="26627" name="Rectangle 6"/>
          <p:cNvSpPr txBox="1">
            <a:spLocks noGrp="1" noChangeArrowheads="1"/>
          </p:cNvSpPr>
          <p:nvPr/>
        </p:nvSpPr>
        <p:spPr bwMode="auto">
          <a:xfrm>
            <a:off x="0" y="8684926"/>
            <a:ext cx="2971800"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83" tIns="46292" rIns="92583" bIns="46292" anchor="b"/>
          <a:lstStyle>
            <a:lvl1pPr defTabSz="925513" eaLnBrk="0" hangingPunct="0">
              <a:defRPr>
                <a:solidFill>
                  <a:schemeClr val="bg1"/>
                </a:solidFill>
                <a:latin typeface="Arial" charset="0"/>
              </a:defRPr>
            </a:lvl1pPr>
            <a:lvl2pPr marL="742950" indent="-285750" defTabSz="925513" eaLnBrk="0" hangingPunct="0">
              <a:defRPr>
                <a:solidFill>
                  <a:schemeClr val="bg1"/>
                </a:solidFill>
                <a:latin typeface="Arial" charset="0"/>
              </a:defRPr>
            </a:lvl2pPr>
            <a:lvl3pPr marL="1143000" indent="-228600" defTabSz="925513" eaLnBrk="0" hangingPunct="0">
              <a:defRPr>
                <a:solidFill>
                  <a:schemeClr val="bg1"/>
                </a:solidFill>
                <a:latin typeface="Arial" charset="0"/>
              </a:defRPr>
            </a:lvl3pPr>
            <a:lvl4pPr marL="1600200" indent="-228600" defTabSz="925513" eaLnBrk="0" hangingPunct="0">
              <a:defRPr>
                <a:solidFill>
                  <a:schemeClr val="bg1"/>
                </a:solidFill>
                <a:latin typeface="Arial" charset="0"/>
              </a:defRPr>
            </a:lvl4pPr>
            <a:lvl5pPr marL="2057400" indent="-228600" defTabSz="925513" eaLnBrk="0" hangingPunct="0">
              <a:defRPr>
                <a:solidFill>
                  <a:schemeClr val="bg1"/>
                </a:solidFill>
                <a:latin typeface="Arial" charset="0"/>
              </a:defRPr>
            </a:lvl5pPr>
            <a:lvl6pPr marL="2514600" indent="-228600" defTabSz="925513" eaLnBrk="0" fontAlgn="base" hangingPunct="0">
              <a:spcBef>
                <a:spcPct val="0"/>
              </a:spcBef>
              <a:spcAft>
                <a:spcPct val="0"/>
              </a:spcAft>
              <a:defRPr>
                <a:solidFill>
                  <a:schemeClr val="bg1"/>
                </a:solidFill>
                <a:latin typeface="Arial" charset="0"/>
              </a:defRPr>
            </a:lvl6pPr>
            <a:lvl7pPr marL="2971800" indent="-228600" defTabSz="925513" eaLnBrk="0" fontAlgn="base" hangingPunct="0">
              <a:spcBef>
                <a:spcPct val="0"/>
              </a:spcBef>
              <a:spcAft>
                <a:spcPct val="0"/>
              </a:spcAft>
              <a:defRPr>
                <a:solidFill>
                  <a:schemeClr val="bg1"/>
                </a:solidFill>
                <a:latin typeface="Arial" charset="0"/>
              </a:defRPr>
            </a:lvl7pPr>
            <a:lvl8pPr marL="3429000" indent="-228600" defTabSz="925513" eaLnBrk="0" fontAlgn="base" hangingPunct="0">
              <a:spcBef>
                <a:spcPct val="0"/>
              </a:spcBef>
              <a:spcAft>
                <a:spcPct val="0"/>
              </a:spcAft>
              <a:defRPr>
                <a:solidFill>
                  <a:schemeClr val="bg1"/>
                </a:solidFill>
                <a:latin typeface="Arial" charset="0"/>
              </a:defRPr>
            </a:lvl8pPr>
            <a:lvl9pPr marL="3886200" indent="-228600" defTabSz="925513" eaLnBrk="0" fontAlgn="base" hangingPunct="0">
              <a:spcBef>
                <a:spcPct val="0"/>
              </a:spcBef>
              <a:spcAft>
                <a:spcPct val="0"/>
              </a:spcAft>
              <a:defRPr>
                <a:solidFill>
                  <a:schemeClr val="bg1"/>
                </a:solidFill>
                <a:latin typeface="Arial" charset="0"/>
              </a:defRPr>
            </a:lvl9pPr>
          </a:lstStyle>
          <a:p>
            <a:pPr eaLnBrk="1" fontAlgn="base" hangingPunct="1">
              <a:spcBef>
                <a:spcPct val="0"/>
              </a:spcBef>
              <a:spcAft>
                <a:spcPct val="0"/>
              </a:spcAft>
            </a:pPr>
            <a:r>
              <a:rPr lang="en-US" sz="1200" smtClean="0">
                <a:solidFill>
                  <a:prstClr val="black"/>
                </a:solidFill>
              </a:rPr>
              <a:t> Facilities</a:t>
            </a:r>
          </a:p>
        </p:txBody>
      </p:sp>
      <p:sp>
        <p:nvSpPr>
          <p:cNvPr id="26628" name="Rectangle 2"/>
          <p:cNvSpPr>
            <a:spLocks noGrp="1" noRot="1" noChangeAspect="1" noChangeArrowheads="1" noTextEdit="1"/>
          </p:cNvSpPr>
          <p:nvPr>
            <p:ph type="sldImg"/>
          </p:nvPr>
        </p:nvSpPr>
        <p:spPr>
          <a:ln/>
        </p:spPr>
      </p:sp>
      <p:sp>
        <p:nvSpPr>
          <p:cNvPr id="2662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sz="1000" b="1" smtClean="0"/>
              <a:t>WHAT IS ABUSE IN FACILITIES?</a:t>
            </a:r>
            <a:endParaRPr lang="en-US" sz="1000" i="1" smtClean="0"/>
          </a:p>
          <a:p>
            <a:pPr>
              <a:lnSpc>
                <a:spcPct val="90000"/>
              </a:lnSpc>
            </a:pPr>
            <a:r>
              <a:rPr lang="en-US" sz="1000" i="1" smtClean="0"/>
              <a:t>Trainers:  APS/law enforcement</a:t>
            </a:r>
          </a:p>
          <a:p>
            <a:pPr>
              <a:lnSpc>
                <a:spcPct val="90000"/>
              </a:lnSpc>
            </a:pPr>
            <a:r>
              <a:rPr lang="en-US" sz="1000" i="1" smtClean="0"/>
              <a:t>Slides:  8.3 – 8.4</a:t>
            </a:r>
          </a:p>
          <a:p>
            <a:pPr>
              <a:lnSpc>
                <a:spcPct val="90000"/>
              </a:lnSpc>
            </a:pPr>
            <a:r>
              <a:rPr lang="en-US" sz="1000" i="1" smtClean="0"/>
              <a:t>Method:  lecture</a:t>
            </a:r>
          </a:p>
          <a:p>
            <a:pPr>
              <a:lnSpc>
                <a:spcPct val="90000"/>
              </a:lnSpc>
            </a:pPr>
            <a:r>
              <a:rPr lang="en-US" sz="1000" i="1" smtClean="0"/>
              <a:t>Time allowed:  5 minutes</a:t>
            </a:r>
            <a:endParaRPr lang="en-US" sz="1000" b="1" smtClean="0"/>
          </a:p>
          <a:p>
            <a:pPr>
              <a:lnSpc>
                <a:spcPct val="90000"/>
              </a:lnSpc>
            </a:pPr>
            <a:r>
              <a:rPr lang="en-US" sz="1000" b="1" smtClean="0"/>
              <a:t>Types of Facility Settings  </a:t>
            </a:r>
            <a:endParaRPr lang="en-US" sz="1000" smtClean="0"/>
          </a:p>
          <a:p>
            <a:pPr>
              <a:lnSpc>
                <a:spcPct val="90000"/>
              </a:lnSpc>
            </a:pPr>
            <a:r>
              <a:rPr lang="en-US" sz="1000" smtClean="0"/>
              <a:t>Facility settings that provide temporary or permanent care to seniors include:</a:t>
            </a:r>
          </a:p>
          <a:p>
            <a:pPr>
              <a:lnSpc>
                <a:spcPct val="90000"/>
              </a:lnSpc>
            </a:pPr>
            <a:r>
              <a:rPr lang="en-US" sz="1000" b="1" smtClean="0"/>
              <a:t>Skilled nursing facilities</a:t>
            </a:r>
            <a:r>
              <a:rPr lang="en-US" sz="1000" smtClean="0"/>
              <a:t> (SNFs or nursing homes) provide skilled care under the supervision of medical professionals.</a:t>
            </a:r>
          </a:p>
          <a:p>
            <a:pPr>
              <a:lnSpc>
                <a:spcPct val="90000"/>
              </a:lnSpc>
            </a:pPr>
            <a:r>
              <a:rPr lang="en-US" sz="1000" b="1" smtClean="0"/>
              <a:t>Residential care facilities</a:t>
            </a:r>
            <a:r>
              <a:rPr lang="en-US" sz="1000" smtClean="0"/>
              <a:t> (RCFs)  are community-based residential facility settings that provide housing, meals, limited nursing care, and personal services (e.g., assistance with bathing, dressing, etc.) to people who are unable to perform all of their daily activities but who do not require extensive medical care.  Each state will have its own definition and licensing requirements.  Some facilities are referred to as “assisted living,” and can range from independent senior apartments to specialized care assisted living.  </a:t>
            </a:r>
          </a:p>
          <a:p>
            <a:pPr>
              <a:lnSpc>
                <a:spcPct val="90000"/>
              </a:lnSpc>
            </a:pPr>
            <a:r>
              <a:rPr lang="en-US" sz="1000" b="1" smtClean="0"/>
              <a:t>Adult family (group) homes </a:t>
            </a:r>
            <a:r>
              <a:rPr lang="en-US" sz="1000" smtClean="0"/>
              <a:t>provide a residence for multiple adults residing in one residence with an individual who provides care and operates the home.</a:t>
            </a:r>
          </a:p>
          <a:p>
            <a:pPr>
              <a:lnSpc>
                <a:spcPct val="90000"/>
              </a:lnSpc>
            </a:pPr>
            <a:r>
              <a:rPr lang="en-US" sz="1000" b="1" smtClean="0"/>
              <a:t>Graduated housing </a:t>
            </a:r>
            <a:r>
              <a:rPr lang="en-US" sz="1000" smtClean="0"/>
              <a:t>provides additional services and care as residents’ health care needs increase.  </a:t>
            </a:r>
          </a:p>
          <a:p>
            <a:pPr>
              <a:lnSpc>
                <a:spcPct val="90000"/>
              </a:lnSpc>
            </a:pPr>
            <a:r>
              <a:rPr lang="en-US" sz="1000" b="1" smtClean="0"/>
              <a:t>Hospice</a:t>
            </a:r>
            <a:r>
              <a:rPr lang="en-US" sz="1000" smtClean="0"/>
              <a:t> (when using a fixed facility setting rather than only services available to patients)  is a facility setting providing end of life care to terminally ill persons and licensed according to each state’s requirements.  </a:t>
            </a:r>
          </a:p>
          <a:p>
            <a:pPr>
              <a:lnSpc>
                <a:spcPct val="90000"/>
              </a:lnSpc>
            </a:pPr>
            <a:r>
              <a:rPr lang="en-US" sz="1000" smtClean="0"/>
              <a:t>In all cases your state’s regulatory agency will determine the type of facility setting when they issue the license.</a:t>
            </a:r>
          </a:p>
          <a:p>
            <a:pPr>
              <a:lnSpc>
                <a:spcPct val="90000"/>
              </a:lnSpc>
            </a:pPr>
            <a:endParaRPr lang="en-US" sz="1000" smtClean="0"/>
          </a:p>
          <a:p>
            <a:pPr>
              <a:lnSpc>
                <a:spcPct val="90000"/>
              </a:lnSpc>
            </a:pPr>
            <a:r>
              <a:rPr lang="en-US" sz="1000" smtClean="0"/>
              <a:t>*There are subsection of some of the facilities listed.  Note some of the subsections…</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a:solidFill>
                  <a:schemeClr val="bg1"/>
                </a:solidFill>
                <a:latin typeface="Arial" charset="0"/>
              </a:defRPr>
            </a:lvl1pPr>
            <a:lvl2pPr marL="742950" indent="-285750" defTabSz="925513" eaLnBrk="0" hangingPunct="0">
              <a:defRPr>
                <a:solidFill>
                  <a:schemeClr val="bg1"/>
                </a:solidFill>
                <a:latin typeface="Arial" charset="0"/>
              </a:defRPr>
            </a:lvl2pPr>
            <a:lvl3pPr marL="1143000" indent="-228600" defTabSz="925513" eaLnBrk="0" hangingPunct="0">
              <a:defRPr>
                <a:solidFill>
                  <a:schemeClr val="bg1"/>
                </a:solidFill>
                <a:latin typeface="Arial" charset="0"/>
              </a:defRPr>
            </a:lvl3pPr>
            <a:lvl4pPr marL="1600200" indent="-228600" defTabSz="925513" eaLnBrk="0" hangingPunct="0">
              <a:defRPr>
                <a:solidFill>
                  <a:schemeClr val="bg1"/>
                </a:solidFill>
                <a:latin typeface="Arial" charset="0"/>
              </a:defRPr>
            </a:lvl4pPr>
            <a:lvl5pPr marL="2057400" indent="-228600" defTabSz="925513" eaLnBrk="0" hangingPunct="0">
              <a:defRPr>
                <a:solidFill>
                  <a:schemeClr val="bg1"/>
                </a:solidFill>
                <a:latin typeface="Arial" charset="0"/>
              </a:defRPr>
            </a:lvl5pPr>
            <a:lvl6pPr marL="2514600" indent="-228600" defTabSz="925513" eaLnBrk="0" fontAlgn="base" hangingPunct="0">
              <a:spcBef>
                <a:spcPct val="0"/>
              </a:spcBef>
              <a:spcAft>
                <a:spcPct val="0"/>
              </a:spcAft>
              <a:defRPr>
                <a:solidFill>
                  <a:schemeClr val="bg1"/>
                </a:solidFill>
                <a:latin typeface="Arial" charset="0"/>
              </a:defRPr>
            </a:lvl6pPr>
            <a:lvl7pPr marL="2971800" indent="-228600" defTabSz="925513" eaLnBrk="0" fontAlgn="base" hangingPunct="0">
              <a:spcBef>
                <a:spcPct val="0"/>
              </a:spcBef>
              <a:spcAft>
                <a:spcPct val="0"/>
              </a:spcAft>
              <a:defRPr>
                <a:solidFill>
                  <a:schemeClr val="bg1"/>
                </a:solidFill>
                <a:latin typeface="Arial" charset="0"/>
              </a:defRPr>
            </a:lvl7pPr>
            <a:lvl8pPr marL="3429000" indent="-228600" defTabSz="925513" eaLnBrk="0" fontAlgn="base" hangingPunct="0">
              <a:spcBef>
                <a:spcPct val="0"/>
              </a:spcBef>
              <a:spcAft>
                <a:spcPct val="0"/>
              </a:spcAft>
              <a:defRPr>
                <a:solidFill>
                  <a:schemeClr val="bg1"/>
                </a:solidFill>
                <a:latin typeface="Arial" charset="0"/>
              </a:defRPr>
            </a:lvl8pPr>
            <a:lvl9pPr marL="3886200" indent="-228600" defTabSz="925513" eaLnBrk="0" fontAlgn="base" hangingPunct="0">
              <a:spcBef>
                <a:spcPct val="0"/>
              </a:spcBef>
              <a:spcAft>
                <a:spcPct val="0"/>
              </a:spcAft>
              <a:defRPr>
                <a:solidFill>
                  <a:schemeClr val="bg1"/>
                </a:solidFill>
                <a:latin typeface="Arial" charset="0"/>
              </a:defRPr>
            </a:lvl9pPr>
          </a:lstStyle>
          <a:p>
            <a:pPr eaLnBrk="1" hangingPunct="1"/>
            <a:r>
              <a:rPr lang="en-US">
                <a:solidFill>
                  <a:prstClr val="black"/>
                </a:solidFill>
              </a:rPr>
              <a:t>8.</a:t>
            </a:r>
            <a:fld id="{BB0184F2-9025-4505-8242-4A8684FF164B}" type="slidenum">
              <a:rPr lang="en-US">
                <a:solidFill>
                  <a:prstClr val="black"/>
                </a:solidFill>
              </a:rPr>
              <a:pPr eaLnBrk="1" hangingPunct="1"/>
              <a:t>48</a:t>
            </a:fld>
            <a:endParaRPr lang="en-US">
              <a:solidFill>
                <a:prstClr val="black"/>
              </a:solidFill>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1.  Victims in Facilities</a:t>
            </a:r>
            <a:endParaRPr lang="en-US" smtClean="0"/>
          </a:p>
          <a:p>
            <a:r>
              <a:rPr lang="en-US" smtClean="0"/>
              <a:t>One individual harmed by one suspect</a:t>
            </a:r>
          </a:p>
          <a:p>
            <a:r>
              <a:rPr lang="en-US" smtClean="0"/>
              <a:t>Multiple individuals harmed by one suspect</a:t>
            </a:r>
          </a:p>
          <a:p>
            <a:r>
              <a:rPr lang="en-US" smtClean="0"/>
              <a:t>Multiple individuals harmed by the facility practices administered by multiple staff (facility wide abuse)</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a:solidFill>
                  <a:schemeClr val="bg1"/>
                </a:solidFill>
                <a:latin typeface="Arial" charset="0"/>
              </a:defRPr>
            </a:lvl1pPr>
            <a:lvl2pPr marL="742950" indent="-285750" defTabSz="925513" eaLnBrk="0" hangingPunct="0">
              <a:defRPr>
                <a:solidFill>
                  <a:schemeClr val="bg1"/>
                </a:solidFill>
                <a:latin typeface="Arial" charset="0"/>
              </a:defRPr>
            </a:lvl2pPr>
            <a:lvl3pPr marL="1143000" indent="-228600" defTabSz="925513" eaLnBrk="0" hangingPunct="0">
              <a:defRPr>
                <a:solidFill>
                  <a:schemeClr val="bg1"/>
                </a:solidFill>
                <a:latin typeface="Arial" charset="0"/>
              </a:defRPr>
            </a:lvl3pPr>
            <a:lvl4pPr marL="1600200" indent="-228600" defTabSz="925513" eaLnBrk="0" hangingPunct="0">
              <a:defRPr>
                <a:solidFill>
                  <a:schemeClr val="bg1"/>
                </a:solidFill>
                <a:latin typeface="Arial" charset="0"/>
              </a:defRPr>
            </a:lvl4pPr>
            <a:lvl5pPr marL="2057400" indent="-228600" defTabSz="925513" eaLnBrk="0" hangingPunct="0">
              <a:defRPr>
                <a:solidFill>
                  <a:schemeClr val="bg1"/>
                </a:solidFill>
                <a:latin typeface="Arial" charset="0"/>
              </a:defRPr>
            </a:lvl5pPr>
            <a:lvl6pPr marL="2514600" indent="-228600" defTabSz="925513" eaLnBrk="0" fontAlgn="base" hangingPunct="0">
              <a:spcBef>
                <a:spcPct val="0"/>
              </a:spcBef>
              <a:spcAft>
                <a:spcPct val="0"/>
              </a:spcAft>
              <a:defRPr>
                <a:solidFill>
                  <a:schemeClr val="bg1"/>
                </a:solidFill>
                <a:latin typeface="Arial" charset="0"/>
              </a:defRPr>
            </a:lvl6pPr>
            <a:lvl7pPr marL="2971800" indent="-228600" defTabSz="925513" eaLnBrk="0" fontAlgn="base" hangingPunct="0">
              <a:spcBef>
                <a:spcPct val="0"/>
              </a:spcBef>
              <a:spcAft>
                <a:spcPct val="0"/>
              </a:spcAft>
              <a:defRPr>
                <a:solidFill>
                  <a:schemeClr val="bg1"/>
                </a:solidFill>
                <a:latin typeface="Arial" charset="0"/>
              </a:defRPr>
            </a:lvl7pPr>
            <a:lvl8pPr marL="3429000" indent="-228600" defTabSz="925513" eaLnBrk="0" fontAlgn="base" hangingPunct="0">
              <a:spcBef>
                <a:spcPct val="0"/>
              </a:spcBef>
              <a:spcAft>
                <a:spcPct val="0"/>
              </a:spcAft>
              <a:defRPr>
                <a:solidFill>
                  <a:schemeClr val="bg1"/>
                </a:solidFill>
                <a:latin typeface="Arial" charset="0"/>
              </a:defRPr>
            </a:lvl8pPr>
            <a:lvl9pPr marL="3886200" indent="-228600" defTabSz="925513" eaLnBrk="0" fontAlgn="base" hangingPunct="0">
              <a:spcBef>
                <a:spcPct val="0"/>
              </a:spcBef>
              <a:spcAft>
                <a:spcPct val="0"/>
              </a:spcAft>
              <a:defRPr>
                <a:solidFill>
                  <a:schemeClr val="bg1"/>
                </a:solidFill>
                <a:latin typeface="Arial" charset="0"/>
              </a:defRPr>
            </a:lvl9pPr>
          </a:lstStyle>
          <a:p>
            <a:pPr eaLnBrk="1" hangingPunct="1"/>
            <a:r>
              <a:rPr lang="en-US">
                <a:solidFill>
                  <a:prstClr val="black"/>
                </a:solidFill>
              </a:rPr>
              <a:t>8.</a:t>
            </a:r>
            <a:fld id="{DAD5D232-DBE1-427F-AD50-2930CE8F9926}" type="slidenum">
              <a:rPr lang="en-US">
                <a:solidFill>
                  <a:prstClr val="black"/>
                </a:solidFill>
              </a:rPr>
              <a:pPr eaLnBrk="1" hangingPunct="1"/>
              <a:t>49</a:t>
            </a:fld>
            <a:endParaRPr lang="en-US">
              <a:solidFill>
                <a:prstClr val="black"/>
              </a:solidFill>
            </a:endParaRPr>
          </a:p>
        </p:txBody>
      </p:sp>
      <p:sp>
        <p:nvSpPr>
          <p:cNvPr id="3277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a:solidFill>
                  <a:schemeClr val="bg1"/>
                </a:solidFill>
                <a:latin typeface="Arial" charset="0"/>
              </a:defRPr>
            </a:lvl1pPr>
            <a:lvl2pPr marL="742950" indent="-285750" defTabSz="925513" eaLnBrk="0" hangingPunct="0">
              <a:defRPr>
                <a:solidFill>
                  <a:schemeClr val="bg1"/>
                </a:solidFill>
                <a:latin typeface="Arial" charset="0"/>
              </a:defRPr>
            </a:lvl2pPr>
            <a:lvl3pPr marL="1143000" indent="-228600" defTabSz="925513" eaLnBrk="0" hangingPunct="0">
              <a:defRPr>
                <a:solidFill>
                  <a:schemeClr val="bg1"/>
                </a:solidFill>
                <a:latin typeface="Arial" charset="0"/>
              </a:defRPr>
            </a:lvl3pPr>
            <a:lvl4pPr marL="1600200" indent="-228600" defTabSz="925513" eaLnBrk="0" hangingPunct="0">
              <a:defRPr>
                <a:solidFill>
                  <a:schemeClr val="bg1"/>
                </a:solidFill>
                <a:latin typeface="Arial" charset="0"/>
              </a:defRPr>
            </a:lvl4pPr>
            <a:lvl5pPr marL="2057400" indent="-228600" defTabSz="925513" eaLnBrk="0" hangingPunct="0">
              <a:defRPr>
                <a:solidFill>
                  <a:schemeClr val="bg1"/>
                </a:solidFill>
                <a:latin typeface="Arial" charset="0"/>
              </a:defRPr>
            </a:lvl5pPr>
            <a:lvl6pPr marL="2514600" indent="-228600" defTabSz="925513" eaLnBrk="0" fontAlgn="base" hangingPunct="0">
              <a:spcBef>
                <a:spcPct val="0"/>
              </a:spcBef>
              <a:spcAft>
                <a:spcPct val="0"/>
              </a:spcAft>
              <a:defRPr>
                <a:solidFill>
                  <a:schemeClr val="bg1"/>
                </a:solidFill>
                <a:latin typeface="Arial" charset="0"/>
              </a:defRPr>
            </a:lvl6pPr>
            <a:lvl7pPr marL="2971800" indent="-228600" defTabSz="925513" eaLnBrk="0" fontAlgn="base" hangingPunct="0">
              <a:spcBef>
                <a:spcPct val="0"/>
              </a:spcBef>
              <a:spcAft>
                <a:spcPct val="0"/>
              </a:spcAft>
              <a:defRPr>
                <a:solidFill>
                  <a:schemeClr val="bg1"/>
                </a:solidFill>
                <a:latin typeface="Arial" charset="0"/>
              </a:defRPr>
            </a:lvl7pPr>
            <a:lvl8pPr marL="3429000" indent="-228600" defTabSz="925513" eaLnBrk="0" fontAlgn="base" hangingPunct="0">
              <a:spcBef>
                <a:spcPct val="0"/>
              </a:spcBef>
              <a:spcAft>
                <a:spcPct val="0"/>
              </a:spcAft>
              <a:defRPr>
                <a:solidFill>
                  <a:schemeClr val="bg1"/>
                </a:solidFill>
                <a:latin typeface="Arial" charset="0"/>
              </a:defRPr>
            </a:lvl8pPr>
            <a:lvl9pPr marL="3886200" indent="-228600" defTabSz="925513" eaLnBrk="0" fontAlgn="base" hangingPunct="0">
              <a:spcBef>
                <a:spcPct val="0"/>
              </a:spcBef>
              <a:spcAft>
                <a:spcPct val="0"/>
              </a:spcAft>
              <a:defRPr>
                <a:solidFill>
                  <a:schemeClr val="bg1"/>
                </a:solidFill>
                <a:latin typeface="Arial" charset="0"/>
              </a:defRPr>
            </a:lvl9pPr>
          </a:lstStyle>
          <a:p>
            <a:pPr eaLnBrk="1" hangingPunct="1"/>
            <a:r>
              <a:rPr lang="en-US">
                <a:solidFill>
                  <a:prstClr val="black"/>
                </a:solidFill>
              </a:rPr>
              <a:t> Facilities</a:t>
            </a:r>
          </a:p>
        </p:txBody>
      </p:sp>
      <p:sp>
        <p:nvSpPr>
          <p:cNvPr id="32772" name="Rectangle 2"/>
          <p:cNvSpPr>
            <a:spLocks noGrp="1" noRot="1" noChangeAspect="1" noChangeArrowheads="1" noTextEdit="1"/>
          </p:cNvSpPr>
          <p:nvPr>
            <p:ph type="sldImg"/>
          </p:nvPr>
        </p:nvSpPr>
        <p:spPr>
          <a:ln/>
        </p:spPr>
      </p:sp>
      <p:sp>
        <p:nvSpPr>
          <p:cNvPr id="3277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Victim Issues </a:t>
            </a:r>
          </a:p>
          <a:p>
            <a:r>
              <a:rPr lang="en-US" b="1" smtClean="0"/>
              <a:t>    </a:t>
            </a:r>
            <a:endParaRPr lang="en-US" smtClean="0"/>
          </a:p>
          <a:p>
            <a:r>
              <a:rPr lang="en-US" smtClean="0"/>
              <a:t>Victims may have significant physical and diminished cognitive function that make it difficult to recognize they have been victimized, make it difficult to report, and they may not be believed. </a:t>
            </a:r>
          </a:p>
          <a:p>
            <a:r>
              <a:rPr lang="en-US" smtClean="0"/>
              <a:t>Victim is afraid to report due to repercussions.</a:t>
            </a:r>
          </a:p>
          <a:p>
            <a:pPr eaLnBrk="1" hangingPunct="1"/>
            <a:r>
              <a:rPr lang="en-US" smtClean="0"/>
              <a:t> </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a:solidFill>
                  <a:schemeClr val="bg1"/>
                </a:solidFill>
                <a:latin typeface="Arial" charset="0"/>
              </a:defRPr>
            </a:lvl1pPr>
            <a:lvl2pPr marL="742950" indent="-285750" defTabSz="925513" eaLnBrk="0" hangingPunct="0">
              <a:defRPr>
                <a:solidFill>
                  <a:schemeClr val="bg1"/>
                </a:solidFill>
                <a:latin typeface="Arial" charset="0"/>
              </a:defRPr>
            </a:lvl2pPr>
            <a:lvl3pPr marL="1143000" indent="-228600" defTabSz="925513" eaLnBrk="0" hangingPunct="0">
              <a:defRPr>
                <a:solidFill>
                  <a:schemeClr val="bg1"/>
                </a:solidFill>
                <a:latin typeface="Arial" charset="0"/>
              </a:defRPr>
            </a:lvl3pPr>
            <a:lvl4pPr marL="1600200" indent="-228600" defTabSz="925513" eaLnBrk="0" hangingPunct="0">
              <a:defRPr>
                <a:solidFill>
                  <a:schemeClr val="bg1"/>
                </a:solidFill>
                <a:latin typeface="Arial" charset="0"/>
              </a:defRPr>
            </a:lvl4pPr>
            <a:lvl5pPr marL="2057400" indent="-228600" defTabSz="925513" eaLnBrk="0" hangingPunct="0">
              <a:defRPr>
                <a:solidFill>
                  <a:schemeClr val="bg1"/>
                </a:solidFill>
                <a:latin typeface="Arial" charset="0"/>
              </a:defRPr>
            </a:lvl5pPr>
            <a:lvl6pPr marL="2514600" indent="-228600" defTabSz="925513" eaLnBrk="0" fontAlgn="base" hangingPunct="0">
              <a:spcBef>
                <a:spcPct val="0"/>
              </a:spcBef>
              <a:spcAft>
                <a:spcPct val="0"/>
              </a:spcAft>
              <a:defRPr>
                <a:solidFill>
                  <a:schemeClr val="bg1"/>
                </a:solidFill>
                <a:latin typeface="Arial" charset="0"/>
              </a:defRPr>
            </a:lvl6pPr>
            <a:lvl7pPr marL="2971800" indent="-228600" defTabSz="925513" eaLnBrk="0" fontAlgn="base" hangingPunct="0">
              <a:spcBef>
                <a:spcPct val="0"/>
              </a:spcBef>
              <a:spcAft>
                <a:spcPct val="0"/>
              </a:spcAft>
              <a:defRPr>
                <a:solidFill>
                  <a:schemeClr val="bg1"/>
                </a:solidFill>
                <a:latin typeface="Arial" charset="0"/>
              </a:defRPr>
            </a:lvl7pPr>
            <a:lvl8pPr marL="3429000" indent="-228600" defTabSz="925513" eaLnBrk="0" fontAlgn="base" hangingPunct="0">
              <a:spcBef>
                <a:spcPct val="0"/>
              </a:spcBef>
              <a:spcAft>
                <a:spcPct val="0"/>
              </a:spcAft>
              <a:defRPr>
                <a:solidFill>
                  <a:schemeClr val="bg1"/>
                </a:solidFill>
                <a:latin typeface="Arial" charset="0"/>
              </a:defRPr>
            </a:lvl8pPr>
            <a:lvl9pPr marL="3886200" indent="-228600" defTabSz="925513" eaLnBrk="0" fontAlgn="base" hangingPunct="0">
              <a:spcBef>
                <a:spcPct val="0"/>
              </a:spcBef>
              <a:spcAft>
                <a:spcPct val="0"/>
              </a:spcAft>
              <a:defRPr>
                <a:solidFill>
                  <a:schemeClr val="bg1"/>
                </a:solidFill>
                <a:latin typeface="Arial" charset="0"/>
              </a:defRPr>
            </a:lvl9pPr>
          </a:lstStyle>
          <a:p>
            <a:pPr eaLnBrk="1" hangingPunct="1"/>
            <a:r>
              <a:rPr lang="en-US">
                <a:solidFill>
                  <a:prstClr val="black"/>
                </a:solidFill>
              </a:rPr>
              <a:t>8.</a:t>
            </a:r>
            <a:fld id="{34E10B70-1F20-4153-9F6E-938EE05F2EF0}" type="slidenum">
              <a:rPr lang="en-US">
                <a:solidFill>
                  <a:prstClr val="black"/>
                </a:solidFill>
              </a:rPr>
              <a:pPr eaLnBrk="1" hangingPunct="1"/>
              <a:t>50</a:t>
            </a:fld>
            <a:endParaRPr lang="en-US">
              <a:solidFill>
                <a:prstClr val="black"/>
              </a:solidFill>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3.  Staff and Environmental Issues</a:t>
            </a:r>
            <a:endParaRPr lang="en-US" smtClean="0"/>
          </a:p>
          <a:p>
            <a:r>
              <a:rPr lang="en-US" smtClean="0"/>
              <a:t>Delays in reporting</a:t>
            </a:r>
          </a:p>
          <a:p>
            <a:r>
              <a:rPr lang="en-US" smtClean="0"/>
              <a:t>Facility staff fails to report or attempt to cover up abuse, try to deny law enforcement access. </a:t>
            </a:r>
          </a:p>
          <a:p>
            <a:r>
              <a:rPr lang="en-US" smtClean="0"/>
              <a:t>Evidence may be contaminated or destroyed</a:t>
            </a:r>
          </a:p>
          <a:p>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a:solidFill>
                  <a:schemeClr val="bg1"/>
                </a:solidFill>
                <a:latin typeface="Arial" charset="0"/>
              </a:defRPr>
            </a:lvl1pPr>
            <a:lvl2pPr marL="742950" indent="-285750" defTabSz="925513" eaLnBrk="0" hangingPunct="0">
              <a:defRPr>
                <a:solidFill>
                  <a:schemeClr val="bg1"/>
                </a:solidFill>
                <a:latin typeface="Arial" charset="0"/>
              </a:defRPr>
            </a:lvl2pPr>
            <a:lvl3pPr marL="1143000" indent="-228600" defTabSz="925513" eaLnBrk="0" hangingPunct="0">
              <a:defRPr>
                <a:solidFill>
                  <a:schemeClr val="bg1"/>
                </a:solidFill>
                <a:latin typeface="Arial" charset="0"/>
              </a:defRPr>
            </a:lvl3pPr>
            <a:lvl4pPr marL="1600200" indent="-228600" defTabSz="925513" eaLnBrk="0" hangingPunct="0">
              <a:defRPr>
                <a:solidFill>
                  <a:schemeClr val="bg1"/>
                </a:solidFill>
                <a:latin typeface="Arial" charset="0"/>
              </a:defRPr>
            </a:lvl4pPr>
            <a:lvl5pPr marL="2057400" indent="-228600" defTabSz="925513" eaLnBrk="0" hangingPunct="0">
              <a:defRPr>
                <a:solidFill>
                  <a:schemeClr val="bg1"/>
                </a:solidFill>
                <a:latin typeface="Arial" charset="0"/>
              </a:defRPr>
            </a:lvl5pPr>
            <a:lvl6pPr marL="2514600" indent="-228600" defTabSz="925513" eaLnBrk="0" fontAlgn="base" hangingPunct="0">
              <a:spcBef>
                <a:spcPct val="0"/>
              </a:spcBef>
              <a:spcAft>
                <a:spcPct val="0"/>
              </a:spcAft>
              <a:defRPr>
                <a:solidFill>
                  <a:schemeClr val="bg1"/>
                </a:solidFill>
                <a:latin typeface="Arial" charset="0"/>
              </a:defRPr>
            </a:lvl6pPr>
            <a:lvl7pPr marL="2971800" indent="-228600" defTabSz="925513" eaLnBrk="0" fontAlgn="base" hangingPunct="0">
              <a:spcBef>
                <a:spcPct val="0"/>
              </a:spcBef>
              <a:spcAft>
                <a:spcPct val="0"/>
              </a:spcAft>
              <a:defRPr>
                <a:solidFill>
                  <a:schemeClr val="bg1"/>
                </a:solidFill>
                <a:latin typeface="Arial" charset="0"/>
              </a:defRPr>
            </a:lvl7pPr>
            <a:lvl8pPr marL="3429000" indent="-228600" defTabSz="925513" eaLnBrk="0" fontAlgn="base" hangingPunct="0">
              <a:spcBef>
                <a:spcPct val="0"/>
              </a:spcBef>
              <a:spcAft>
                <a:spcPct val="0"/>
              </a:spcAft>
              <a:defRPr>
                <a:solidFill>
                  <a:schemeClr val="bg1"/>
                </a:solidFill>
                <a:latin typeface="Arial" charset="0"/>
              </a:defRPr>
            </a:lvl8pPr>
            <a:lvl9pPr marL="3886200" indent="-228600" defTabSz="925513" eaLnBrk="0" fontAlgn="base" hangingPunct="0">
              <a:spcBef>
                <a:spcPct val="0"/>
              </a:spcBef>
              <a:spcAft>
                <a:spcPct val="0"/>
              </a:spcAft>
              <a:defRPr>
                <a:solidFill>
                  <a:schemeClr val="bg1"/>
                </a:solidFill>
                <a:latin typeface="Arial" charset="0"/>
              </a:defRPr>
            </a:lvl9pPr>
          </a:lstStyle>
          <a:p>
            <a:pPr eaLnBrk="1" hangingPunct="1"/>
            <a:r>
              <a:rPr lang="en-US">
                <a:solidFill>
                  <a:prstClr val="black"/>
                </a:solidFill>
              </a:rPr>
              <a:t>8.</a:t>
            </a:r>
            <a:fld id="{1D9BED87-5A53-4A23-AB0F-F45900D712CB}" type="slidenum">
              <a:rPr lang="en-US">
                <a:solidFill>
                  <a:prstClr val="black"/>
                </a:solidFill>
              </a:rPr>
              <a:pPr eaLnBrk="1" hangingPunct="1"/>
              <a:t>51</a:t>
            </a:fld>
            <a:endParaRPr lang="en-US">
              <a:solidFill>
                <a:prstClr val="black"/>
              </a:solidFill>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000" b="1" smtClean="0"/>
              <a:t>2.  Increased Number of Potential Suspects</a:t>
            </a:r>
            <a:endParaRPr lang="en-US" sz="1000" smtClean="0"/>
          </a:p>
          <a:p>
            <a:r>
              <a:rPr lang="en-US" sz="1000" smtClean="0"/>
              <a:t>Staff or administrators</a:t>
            </a:r>
          </a:p>
          <a:p>
            <a:r>
              <a:rPr lang="en-US" sz="1000" smtClean="0"/>
              <a:t>Other residents</a:t>
            </a:r>
          </a:p>
          <a:p>
            <a:r>
              <a:rPr lang="en-US" sz="1000" smtClean="0"/>
              <a:t>Family members</a:t>
            </a:r>
          </a:p>
          <a:p>
            <a:r>
              <a:rPr lang="en-US" sz="1000" smtClean="0"/>
              <a:t>Volunteers</a:t>
            </a:r>
          </a:p>
          <a:p>
            <a:r>
              <a:rPr lang="en-US" sz="1000" smtClean="0"/>
              <a:t>Guests of other residents</a:t>
            </a:r>
          </a:p>
          <a:p>
            <a:r>
              <a:rPr lang="en-US" sz="1000" smtClean="0"/>
              <a:t>Faith leaders/members</a:t>
            </a:r>
          </a:p>
          <a:p>
            <a:endParaRPr lang="en-US" sz="1000" smtClean="0"/>
          </a:p>
          <a:p>
            <a:r>
              <a:rPr lang="en-US" sz="1000" b="1" smtClean="0"/>
              <a:t>Consider Predators  </a:t>
            </a:r>
            <a:endParaRPr lang="en-US" sz="1000" smtClean="0"/>
          </a:p>
          <a:p>
            <a:r>
              <a:rPr lang="en-US" sz="1000" smtClean="0"/>
              <a:t>Some staff members choose to work in facility settings to have easy access to victims who may be unlikely to report or to be believed.</a:t>
            </a:r>
          </a:p>
          <a:p>
            <a:r>
              <a:rPr lang="en-US" sz="1000" smtClean="0"/>
              <a:t>Sexual predators who lived in the community or were released from prison/jail and are now themselves residents may continue to sexually assault victims.  In some states, the facility setting may not be authorized to alert residents or their families that a sexual predator lives at the facility.  In some cases, convicted pedophiles (including residents) have targeted and sexually assaulted older adults who appear to be easy prey.</a:t>
            </a:r>
          </a:p>
          <a:p>
            <a:r>
              <a:rPr lang="en-US" sz="1000" smtClean="0"/>
              <a:t>Batterers or abusive family members may continue to harm an older adult living in a facility setting during visits or on field trips.</a:t>
            </a:r>
          </a:p>
          <a:p>
            <a:r>
              <a:rPr lang="en-US" sz="1000" smtClean="0"/>
              <a:t>Delivery staff, volunteers, or family members of other residents may take advantage of residents.</a:t>
            </a:r>
          </a:p>
          <a:p>
            <a:r>
              <a:rPr lang="en-US" sz="1000" smtClean="0"/>
              <a:t>A physical disability does not exclude an individual from being a sexual predator.  </a:t>
            </a:r>
          </a:p>
          <a:p>
            <a:endParaRPr lang="en-US" sz="10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bg1"/>
                </a:solidFill>
                <a:latin typeface="Arial" charset="0"/>
              </a:defRPr>
            </a:lvl1pPr>
            <a:lvl2pPr marL="742950" indent="-285750" defTabSz="931863" eaLnBrk="0" hangingPunct="0">
              <a:defRPr>
                <a:solidFill>
                  <a:schemeClr val="bg1"/>
                </a:solidFill>
                <a:latin typeface="Arial" charset="0"/>
              </a:defRPr>
            </a:lvl2pPr>
            <a:lvl3pPr marL="1143000" indent="-228600" defTabSz="931863" eaLnBrk="0" hangingPunct="0">
              <a:defRPr>
                <a:solidFill>
                  <a:schemeClr val="bg1"/>
                </a:solidFill>
                <a:latin typeface="Arial" charset="0"/>
              </a:defRPr>
            </a:lvl3pPr>
            <a:lvl4pPr marL="1600200" indent="-228600" defTabSz="931863" eaLnBrk="0" hangingPunct="0">
              <a:defRPr>
                <a:solidFill>
                  <a:schemeClr val="bg1"/>
                </a:solidFill>
                <a:latin typeface="Arial" charset="0"/>
              </a:defRPr>
            </a:lvl4pPr>
            <a:lvl5pPr marL="2057400" indent="-228600" defTabSz="931863" eaLnBrk="0" hangingPunct="0">
              <a:defRPr>
                <a:solidFill>
                  <a:schemeClr val="bg1"/>
                </a:solidFill>
                <a:latin typeface="Arial" charset="0"/>
              </a:defRPr>
            </a:lvl5pPr>
            <a:lvl6pPr marL="2514600" indent="-228600" defTabSz="931863" eaLnBrk="0" fontAlgn="base" hangingPunct="0">
              <a:spcBef>
                <a:spcPct val="0"/>
              </a:spcBef>
              <a:spcAft>
                <a:spcPct val="0"/>
              </a:spcAft>
              <a:defRPr>
                <a:solidFill>
                  <a:schemeClr val="bg1"/>
                </a:solidFill>
                <a:latin typeface="Arial" charset="0"/>
              </a:defRPr>
            </a:lvl6pPr>
            <a:lvl7pPr marL="2971800" indent="-228600" defTabSz="931863" eaLnBrk="0" fontAlgn="base" hangingPunct="0">
              <a:spcBef>
                <a:spcPct val="0"/>
              </a:spcBef>
              <a:spcAft>
                <a:spcPct val="0"/>
              </a:spcAft>
              <a:defRPr>
                <a:solidFill>
                  <a:schemeClr val="bg1"/>
                </a:solidFill>
                <a:latin typeface="Arial" charset="0"/>
              </a:defRPr>
            </a:lvl7pPr>
            <a:lvl8pPr marL="3429000" indent="-228600" defTabSz="931863" eaLnBrk="0" fontAlgn="base" hangingPunct="0">
              <a:spcBef>
                <a:spcPct val="0"/>
              </a:spcBef>
              <a:spcAft>
                <a:spcPct val="0"/>
              </a:spcAft>
              <a:defRPr>
                <a:solidFill>
                  <a:schemeClr val="bg1"/>
                </a:solidFill>
                <a:latin typeface="Arial" charset="0"/>
              </a:defRPr>
            </a:lvl8pPr>
            <a:lvl9pPr marL="3886200" indent="-228600" defTabSz="931863" eaLnBrk="0" fontAlgn="base" hangingPunct="0">
              <a:spcBef>
                <a:spcPct val="0"/>
              </a:spcBef>
              <a:spcAft>
                <a:spcPct val="0"/>
              </a:spcAft>
              <a:defRPr>
                <a:solidFill>
                  <a:schemeClr val="bg1"/>
                </a:solidFill>
                <a:latin typeface="Arial" charset="0"/>
              </a:defRPr>
            </a:lvl9pPr>
          </a:lstStyle>
          <a:p>
            <a:pPr eaLnBrk="1" hangingPunct="1"/>
            <a:r>
              <a:rPr lang="en-US">
                <a:solidFill>
                  <a:prstClr val="black"/>
                </a:solidFill>
              </a:rPr>
              <a:t> Dynamics</a:t>
            </a:r>
          </a:p>
        </p:txBody>
      </p:sp>
      <p:sp>
        <p:nvSpPr>
          <p:cNvPr id="5632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bg1"/>
                </a:solidFill>
                <a:latin typeface="Arial" charset="0"/>
              </a:defRPr>
            </a:lvl1pPr>
            <a:lvl2pPr marL="742950" indent="-285750" defTabSz="931863" eaLnBrk="0" hangingPunct="0">
              <a:defRPr>
                <a:solidFill>
                  <a:schemeClr val="bg1"/>
                </a:solidFill>
                <a:latin typeface="Arial" charset="0"/>
              </a:defRPr>
            </a:lvl2pPr>
            <a:lvl3pPr marL="1143000" indent="-228600" defTabSz="931863" eaLnBrk="0" hangingPunct="0">
              <a:defRPr>
                <a:solidFill>
                  <a:schemeClr val="bg1"/>
                </a:solidFill>
                <a:latin typeface="Arial" charset="0"/>
              </a:defRPr>
            </a:lvl3pPr>
            <a:lvl4pPr marL="1600200" indent="-228600" defTabSz="931863" eaLnBrk="0" hangingPunct="0">
              <a:defRPr>
                <a:solidFill>
                  <a:schemeClr val="bg1"/>
                </a:solidFill>
                <a:latin typeface="Arial" charset="0"/>
              </a:defRPr>
            </a:lvl4pPr>
            <a:lvl5pPr marL="2057400" indent="-228600" defTabSz="931863" eaLnBrk="0" hangingPunct="0">
              <a:defRPr>
                <a:solidFill>
                  <a:schemeClr val="bg1"/>
                </a:solidFill>
                <a:latin typeface="Arial" charset="0"/>
              </a:defRPr>
            </a:lvl5pPr>
            <a:lvl6pPr marL="2514600" indent="-228600" defTabSz="931863" eaLnBrk="0" fontAlgn="base" hangingPunct="0">
              <a:spcBef>
                <a:spcPct val="0"/>
              </a:spcBef>
              <a:spcAft>
                <a:spcPct val="0"/>
              </a:spcAft>
              <a:defRPr>
                <a:solidFill>
                  <a:schemeClr val="bg1"/>
                </a:solidFill>
                <a:latin typeface="Arial" charset="0"/>
              </a:defRPr>
            </a:lvl6pPr>
            <a:lvl7pPr marL="2971800" indent="-228600" defTabSz="931863" eaLnBrk="0" fontAlgn="base" hangingPunct="0">
              <a:spcBef>
                <a:spcPct val="0"/>
              </a:spcBef>
              <a:spcAft>
                <a:spcPct val="0"/>
              </a:spcAft>
              <a:defRPr>
                <a:solidFill>
                  <a:schemeClr val="bg1"/>
                </a:solidFill>
                <a:latin typeface="Arial" charset="0"/>
              </a:defRPr>
            </a:lvl7pPr>
            <a:lvl8pPr marL="3429000" indent="-228600" defTabSz="931863" eaLnBrk="0" fontAlgn="base" hangingPunct="0">
              <a:spcBef>
                <a:spcPct val="0"/>
              </a:spcBef>
              <a:spcAft>
                <a:spcPct val="0"/>
              </a:spcAft>
              <a:defRPr>
                <a:solidFill>
                  <a:schemeClr val="bg1"/>
                </a:solidFill>
                <a:latin typeface="Arial" charset="0"/>
              </a:defRPr>
            </a:lvl8pPr>
            <a:lvl9pPr marL="3886200" indent="-228600" defTabSz="931863" eaLnBrk="0" fontAlgn="base" hangingPunct="0">
              <a:spcBef>
                <a:spcPct val="0"/>
              </a:spcBef>
              <a:spcAft>
                <a:spcPct val="0"/>
              </a:spcAft>
              <a:defRPr>
                <a:solidFill>
                  <a:schemeClr val="bg1"/>
                </a:solidFill>
                <a:latin typeface="Arial" charset="0"/>
              </a:defRPr>
            </a:lvl9pPr>
          </a:lstStyle>
          <a:p>
            <a:pPr eaLnBrk="1" hangingPunct="1"/>
            <a:r>
              <a:rPr lang="en-US">
                <a:solidFill>
                  <a:prstClr val="black"/>
                </a:solidFill>
              </a:rPr>
              <a:t>1.</a:t>
            </a:r>
            <a:fld id="{442CBC0E-3D58-49A7-A3C6-58C5CF8B19EB}" type="slidenum">
              <a:rPr lang="en-US">
                <a:solidFill>
                  <a:prstClr val="black"/>
                </a:solidFill>
              </a:rPr>
              <a:pPr eaLnBrk="1" hangingPunct="1"/>
              <a:t>7</a:t>
            </a:fld>
            <a:endParaRPr lang="en-US">
              <a:solidFill>
                <a:prstClr val="black"/>
              </a:solidFill>
            </a:endParaRPr>
          </a:p>
        </p:txBody>
      </p:sp>
      <p:sp>
        <p:nvSpPr>
          <p:cNvPr id="56324" name="Rectangle 6"/>
          <p:cNvSpPr txBox="1">
            <a:spLocks noGrp="1" noChangeArrowheads="1"/>
          </p:cNvSpPr>
          <p:nvPr/>
        </p:nvSpPr>
        <p:spPr bwMode="auto">
          <a:xfrm>
            <a:off x="0" y="8684926"/>
            <a:ext cx="2971800"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a:solidFill>
                  <a:schemeClr val="bg1"/>
                </a:solidFill>
                <a:latin typeface="Arial" charset="0"/>
              </a:defRPr>
            </a:lvl1pPr>
            <a:lvl2pPr marL="742950" indent="-285750" defTabSz="931863" eaLnBrk="0" hangingPunct="0">
              <a:defRPr>
                <a:solidFill>
                  <a:schemeClr val="bg1"/>
                </a:solidFill>
                <a:latin typeface="Arial" charset="0"/>
              </a:defRPr>
            </a:lvl2pPr>
            <a:lvl3pPr marL="1143000" indent="-228600" defTabSz="931863" eaLnBrk="0" hangingPunct="0">
              <a:defRPr>
                <a:solidFill>
                  <a:schemeClr val="bg1"/>
                </a:solidFill>
                <a:latin typeface="Arial" charset="0"/>
              </a:defRPr>
            </a:lvl3pPr>
            <a:lvl4pPr marL="1600200" indent="-228600" defTabSz="931863" eaLnBrk="0" hangingPunct="0">
              <a:defRPr>
                <a:solidFill>
                  <a:schemeClr val="bg1"/>
                </a:solidFill>
                <a:latin typeface="Arial" charset="0"/>
              </a:defRPr>
            </a:lvl4pPr>
            <a:lvl5pPr marL="2057400" indent="-228600" defTabSz="931863" eaLnBrk="0" hangingPunct="0">
              <a:defRPr>
                <a:solidFill>
                  <a:schemeClr val="bg1"/>
                </a:solidFill>
                <a:latin typeface="Arial" charset="0"/>
              </a:defRPr>
            </a:lvl5pPr>
            <a:lvl6pPr marL="2514600" indent="-228600" defTabSz="931863" eaLnBrk="0" fontAlgn="base" hangingPunct="0">
              <a:spcBef>
                <a:spcPct val="0"/>
              </a:spcBef>
              <a:spcAft>
                <a:spcPct val="0"/>
              </a:spcAft>
              <a:defRPr>
                <a:solidFill>
                  <a:schemeClr val="bg1"/>
                </a:solidFill>
                <a:latin typeface="Arial" charset="0"/>
              </a:defRPr>
            </a:lvl6pPr>
            <a:lvl7pPr marL="2971800" indent="-228600" defTabSz="931863" eaLnBrk="0" fontAlgn="base" hangingPunct="0">
              <a:spcBef>
                <a:spcPct val="0"/>
              </a:spcBef>
              <a:spcAft>
                <a:spcPct val="0"/>
              </a:spcAft>
              <a:defRPr>
                <a:solidFill>
                  <a:schemeClr val="bg1"/>
                </a:solidFill>
                <a:latin typeface="Arial" charset="0"/>
              </a:defRPr>
            </a:lvl7pPr>
            <a:lvl8pPr marL="3429000" indent="-228600" defTabSz="931863" eaLnBrk="0" fontAlgn="base" hangingPunct="0">
              <a:spcBef>
                <a:spcPct val="0"/>
              </a:spcBef>
              <a:spcAft>
                <a:spcPct val="0"/>
              </a:spcAft>
              <a:defRPr>
                <a:solidFill>
                  <a:schemeClr val="bg1"/>
                </a:solidFill>
                <a:latin typeface="Arial" charset="0"/>
              </a:defRPr>
            </a:lvl8pPr>
            <a:lvl9pPr marL="3886200" indent="-228600" defTabSz="931863" eaLnBrk="0" fontAlgn="base" hangingPunct="0">
              <a:spcBef>
                <a:spcPct val="0"/>
              </a:spcBef>
              <a:spcAft>
                <a:spcPct val="0"/>
              </a:spcAft>
              <a:defRPr>
                <a:solidFill>
                  <a:schemeClr val="bg1"/>
                </a:solidFill>
                <a:latin typeface="Arial" charset="0"/>
              </a:defRPr>
            </a:lvl9pPr>
          </a:lstStyle>
          <a:p>
            <a:pPr eaLnBrk="1" fontAlgn="base" hangingPunct="1">
              <a:spcBef>
                <a:spcPct val="0"/>
              </a:spcBef>
              <a:spcAft>
                <a:spcPct val="0"/>
              </a:spcAft>
            </a:pPr>
            <a:endParaRPr lang="en-US" sz="1200">
              <a:solidFill>
                <a:prstClr val="black"/>
              </a:solidFill>
            </a:endParaRPr>
          </a:p>
        </p:txBody>
      </p:sp>
      <p:sp>
        <p:nvSpPr>
          <p:cNvPr id="56325" name="Rectangle 7"/>
          <p:cNvSpPr txBox="1">
            <a:spLocks noGrp="1" noChangeArrowheads="1"/>
          </p:cNvSpPr>
          <p:nvPr/>
        </p:nvSpPr>
        <p:spPr bwMode="auto">
          <a:xfrm>
            <a:off x="3884613" y="8684926"/>
            <a:ext cx="2971800"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a:solidFill>
                  <a:schemeClr val="bg1"/>
                </a:solidFill>
                <a:latin typeface="Arial" charset="0"/>
              </a:defRPr>
            </a:lvl1pPr>
            <a:lvl2pPr marL="742950" indent="-285750" defTabSz="931863" eaLnBrk="0" hangingPunct="0">
              <a:defRPr>
                <a:solidFill>
                  <a:schemeClr val="bg1"/>
                </a:solidFill>
                <a:latin typeface="Arial" charset="0"/>
              </a:defRPr>
            </a:lvl2pPr>
            <a:lvl3pPr marL="1143000" indent="-228600" defTabSz="931863" eaLnBrk="0" hangingPunct="0">
              <a:defRPr>
                <a:solidFill>
                  <a:schemeClr val="bg1"/>
                </a:solidFill>
                <a:latin typeface="Arial" charset="0"/>
              </a:defRPr>
            </a:lvl3pPr>
            <a:lvl4pPr marL="1600200" indent="-228600" defTabSz="931863" eaLnBrk="0" hangingPunct="0">
              <a:defRPr>
                <a:solidFill>
                  <a:schemeClr val="bg1"/>
                </a:solidFill>
                <a:latin typeface="Arial" charset="0"/>
              </a:defRPr>
            </a:lvl4pPr>
            <a:lvl5pPr marL="2057400" indent="-228600" defTabSz="931863" eaLnBrk="0" hangingPunct="0">
              <a:defRPr>
                <a:solidFill>
                  <a:schemeClr val="bg1"/>
                </a:solidFill>
                <a:latin typeface="Arial" charset="0"/>
              </a:defRPr>
            </a:lvl5pPr>
            <a:lvl6pPr marL="2514600" indent="-228600" defTabSz="931863" eaLnBrk="0" fontAlgn="base" hangingPunct="0">
              <a:spcBef>
                <a:spcPct val="0"/>
              </a:spcBef>
              <a:spcAft>
                <a:spcPct val="0"/>
              </a:spcAft>
              <a:defRPr>
                <a:solidFill>
                  <a:schemeClr val="bg1"/>
                </a:solidFill>
                <a:latin typeface="Arial" charset="0"/>
              </a:defRPr>
            </a:lvl6pPr>
            <a:lvl7pPr marL="2971800" indent="-228600" defTabSz="931863" eaLnBrk="0" fontAlgn="base" hangingPunct="0">
              <a:spcBef>
                <a:spcPct val="0"/>
              </a:spcBef>
              <a:spcAft>
                <a:spcPct val="0"/>
              </a:spcAft>
              <a:defRPr>
                <a:solidFill>
                  <a:schemeClr val="bg1"/>
                </a:solidFill>
                <a:latin typeface="Arial" charset="0"/>
              </a:defRPr>
            </a:lvl7pPr>
            <a:lvl8pPr marL="3429000" indent="-228600" defTabSz="931863" eaLnBrk="0" fontAlgn="base" hangingPunct="0">
              <a:spcBef>
                <a:spcPct val="0"/>
              </a:spcBef>
              <a:spcAft>
                <a:spcPct val="0"/>
              </a:spcAft>
              <a:defRPr>
                <a:solidFill>
                  <a:schemeClr val="bg1"/>
                </a:solidFill>
                <a:latin typeface="Arial" charset="0"/>
              </a:defRPr>
            </a:lvl8pPr>
            <a:lvl9pPr marL="3886200" indent="-228600" defTabSz="931863" eaLnBrk="0" fontAlgn="base" hangingPunct="0">
              <a:spcBef>
                <a:spcPct val="0"/>
              </a:spcBef>
              <a:spcAft>
                <a:spcPct val="0"/>
              </a:spcAft>
              <a:defRPr>
                <a:solidFill>
                  <a:schemeClr val="bg1"/>
                </a:solidFill>
                <a:latin typeface="Arial" charset="0"/>
              </a:defRPr>
            </a:lvl9pPr>
          </a:lstStyle>
          <a:p>
            <a:pPr algn="r" eaLnBrk="1" fontAlgn="base" hangingPunct="1">
              <a:spcBef>
                <a:spcPct val="0"/>
              </a:spcBef>
              <a:spcAft>
                <a:spcPct val="0"/>
              </a:spcAft>
            </a:pPr>
            <a:r>
              <a:rPr lang="en-US" sz="1200">
                <a:solidFill>
                  <a:prstClr val="black"/>
                </a:solidFill>
              </a:rPr>
              <a:t>1.</a:t>
            </a:r>
            <a:fld id="{C413877A-86C2-4785-A449-BFEFE61526DB}" type="slidenum">
              <a:rPr lang="en-US" sz="1200">
                <a:solidFill>
                  <a:prstClr val="black"/>
                </a:solidFill>
              </a:rPr>
              <a:pPr algn="r" eaLnBrk="1" fontAlgn="base" hangingPunct="1">
                <a:spcBef>
                  <a:spcPct val="0"/>
                </a:spcBef>
                <a:spcAft>
                  <a:spcPct val="0"/>
                </a:spcAft>
              </a:pPr>
              <a:t>7</a:t>
            </a:fld>
            <a:endParaRPr lang="en-US" sz="1200">
              <a:solidFill>
                <a:prstClr val="black"/>
              </a:solidFill>
            </a:endParaRPr>
          </a:p>
        </p:txBody>
      </p:sp>
      <p:sp>
        <p:nvSpPr>
          <p:cNvPr id="56326" name="Rectangle 2"/>
          <p:cNvSpPr>
            <a:spLocks noGrp="1" noRot="1" noChangeAspect="1" noChangeArrowheads="1" noTextEdit="1"/>
          </p:cNvSpPr>
          <p:nvPr>
            <p:ph type="sldImg"/>
          </p:nvPr>
        </p:nvSpPr>
        <p:spPr>
          <a:xfrm>
            <a:off x="1181100" y="674688"/>
            <a:ext cx="4572000" cy="3429000"/>
          </a:xfrm>
          <a:ln/>
        </p:spPr>
      </p:sp>
      <p:sp>
        <p:nvSpPr>
          <p:cNvPr id="563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t>Where Does Elder Abuse Occur?      </a:t>
            </a:r>
            <a:endParaRPr lang="en-US" smtClean="0"/>
          </a:p>
          <a:p>
            <a:pPr eaLnBrk="1" hangingPunct="1"/>
            <a:r>
              <a:rPr lang="en-US" smtClean="0"/>
              <a:t>Private residences within community</a:t>
            </a:r>
          </a:p>
          <a:p>
            <a:pPr eaLnBrk="1" hangingPunct="1"/>
            <a:r>
              <a:rPr lang="en-US" smtClean="0"/>
              <a:t>Public settings	</a:t>
            </a:r>
          </a:p>
          <a:p>
            <a:pPr eaLnBrk="1" hangingPunct="1"/>
            <a:r>
              <a:rPr lang="en-US" smtClean="0"/>
              <a:t>Facility settings</a:t>
            </a:r>
            <a:endParaRPr lang="en-US" b="1" smtClean="0"/>
          </a:p>
          <a:p>
            <a:pPr eaLnBrk="1" hangingPunct="1"/>
            <a:r>
              <a:rPr lang="en-US" b="1" smtClean="0"/>
              <a:t>***Instructors’ Note</a:t>
            </a:r>
            <a:r>
              <a:rPr lang="en-US" smtClean="0"/>
              <a:t>:  Let participants know that only 4.5% of older people live in facilities.  Therefore most elder abuse victims do not reside in facilities but rather are abused in their private dwellings or public settings.</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a:solidFill>
                  <a:schemeClr val="bg1"/>
                </a:solidFill>
                <a:latin typeface="Arial" charset="0"/>
              </a:defRPr>
            </a:lvl1pPr>
            <a:lvl2pPr marL="742950" indent="-285750" defTabSz="925513" eaLnBrk="0" hangingPunct="0">
              <a:defRPr>
                <a:solidFill>
                  <a:schemeClr val="bg1"/>
                </a:solidFill>
                <a:latin typeface="Arial" charset="0"/>
              </a:defRPr>
            </a:lvl2pPr>
            <a:lvl3pPr marL="1143000" indent="-228600" defTabSz="925513" eaLnBrk="0" hangingPunct="0">
              <a:defRPr>
                <a:solidFill>
                  <a:schemeClr val="bg1"/>
                </a:solidFill>
                <a:latin typeface="Arial" charset="0"/>
              </a:defRPr>
            </a:lvl3pPr>
            <a:lvl4pPr marL="1600200" indent="-228600" defTabSz="925513" eaLnBrk="0" hangingPunct="0">
              <a:defRPr>
                <a:solidFill>
                  <a:schemeClr val="bg1"/>
                </a:solidFill>
                <a:latin typeface="Arial" charset="0"/>
              </a:defRPr>
            </a:lvl4pPr>
            <a:lvl5pPr marL="2057400" indent="-228600" defTabSz="925513" eaLnBrk="0" hangingPunct="0">
              <a:defRPr>
                <a:solidFill>
                  <a:schemeClr val="bg1"/>
                </a:solidFill>
                <a:latin typeface="Arial" charset="0"/>
              </a:defRPr>
            </a:lvl5pPr>
            <a:lvl6pPr marL="2514600" indent="-228600" defTabSz="925513" eaLnBrk="0" fontAlgn="base" hangingPunct="0">
              <a:spcBef>
                <a:spcPct val="0"/>
              </a:spcBef>
              <a:spcAft>
                <a:spcPct val="0"/>
              </a:spcAft>
              <a:defRPr>
                <a:solidFill>
                  <a:schemeClr val="bg1"/>
                </a:solidFill>
                <a:latin typeface="Arial" charset="0"/>
              </a:defRPr>
            </a:lvl6pPr>
            <a:lvl7pPr marL="2971800" indent="-228600" defTabSz="925513" eaLnBrk="0" fontAlgn="base" hangingPunct="0">
              <a:spcBef>
                <a:spcPct val="0"/>
              </a:spcBef>
              <a:spcAft>
                <a:spcPct val="0"/>
              </a:spcAft>
              <a:defRPr>
                <a:solidFill>
                  <a:schemeClr val="bg1"/>
                </a:solidFill>
                <a:latin typeface="Arial" charset="0"/>
              </a:defRPr>
            </a:lvl7pPr>
            <a:lvl8pPr marL="3429000" indent="-228600" defTabSz="925513" eaLnBrk="0" fontAlgn="base" hangingPunct="0">
              <a:spcBef>
                <a:spcPct val="0"/>
              </a:spcBef>
              <a:spcAft>
                <a:spcPct val="0"/>
              </a:spcAft>
              <a:defRPr>
                <a:solidFill>
                  <a:schemeClr val="bg1"/>
                </a:solidFill>
                <a:latin typeface="Arial" charset="0"/>
              </a:defRPr>
            </a:lvl8pPr>
            <a:lvl9pPr marL="3886200" indent="-228600" defTabSz="925513" eaLnBrk="0" fontAlgn="base" hangingPunct="0">
              <a:spcBef>
                <a:spcPct val="0"/>
              </a:spcBef>
              <a:spcAft>
                <a:spcPct val="0"/>
              </a:spcAft>
              <a:defRPr>
                <a:solidFill>
                  <a:schemeClr val="bg1"/>
                </a:solidFill>
                <a:latin typeface="Arial" charset="0"/>
              </a:defRPr>
            </a:lvl9pPr>
          </a:lstStyle>
          <a:p>
            <a:pPr eaLnBrk="1" hangingPunct="1"/>
            <a:r>
              <a:rPr lang="en-US">
                <a:solidFill>
                  <a:prstClr val="black"/>
                </a:solidFill>
              </a:rPr>
              <a:t>8.</a:t>
            </a:r>
            <a:fld id="{3EC65884-18D1-40FF-AD4A-B418F37989A1}" type="slidenum">
              <a:rPr lang="en-US">
                <a:solidFill>
                  <a:prstClr val="black"/>
                </a:solidFill>
              </a:rPr>
              <a:pPr eaLnBrk="1" hangingPunct="1"/>
              <a:t>52</a:t>
            </a:fld>
            <a:endParaRPr lang="en-US">
              <a:solidFill>
                <a:prstClr val="black"/>
              </a:solidFill>
            </a:endParaRPr>
          </a:p>
        </p:txBody>
      </p:sp>
      <p:sp>
        <p:nvSpPr>
          <p:cNvPr id="36867" name="Rectangle 6"/>
          <p:cNvSpPr txBox="1">
            <a:spLocks noGrp="1" noChangeArrowheads="1"/>
          </p:cNvSpPr>
          <p:nvPr/>
        </p:nvSpPr>
        <p:spPr bwMode="auto">
          <a:xfrm>
            <a:off x="0" y="8684926"/>
            <a:ext cx="2971800"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83" tIns="46292" rIns="92583" bIns="46292" anchor="b"/>
          <a:lstStyle>
            <a:lvl1pPr defTabSz="925513" eaLnBrk="0" hangingPunct="0">
              <a:defRPr>
                <a:solidFill>
                  <a:schemeClr val="bg1"/>
                </a:solidFill>
                <a:latin typeface="Arial" charset="0"/>
              </a:defRPr>
            </a:lvl1pPr>
            <a:lvl2pPr marL="742950" indent="-285750" defTabSz="925513" eaLnBrk="0" hangingPunct="0">
              <a:defRPr>
                <a:solidFill>
                  <a:schemeClr val="bg1"/>
                </a:solidFill>
                <a:latin typeface="Arial" charset="0"/>
              </a:defRPr>
            </a:lvl2pPr>
            <a:lvl3pPr marL="1143000" indent="-228600" defTabSz="925513" eaLnBrk="0" hangingPunct="0">
              <a:defRPr>
                <a:solidFill>
                  <a:schemeClr val="bg1"/>
                </a:solidFill>
                <a:latin typeface="Arial" charset="0"/>
              </a:defRPr>
            </a:lvl3pPr>
            <a:lvl4pPr marL="1600200" indent="-228600" defTabSz="925513" eaLnBrk="0" hangingPunct="0">
              <a:defRPr>
                <a:solidFill>
                  <a:schemeClr val="bg1"/>
                </a:solidFill>
                <a:latin typeface="Arial" charset="0"/>
              </a:defRPr>
            </a:lvl4pPr>
            <a:lvl5pPr marL="2057400" indent="-228600" defTabSz="925513" eaLnBrk="0" hangingPunct="0">
              <a:defRPr>
                <a:solidFill>
                  <a:schemeClr val="bg1"/>
                </a:solidFill>
                <a:latin typeface="Arial" charset="0"/>
              </a:defRPr>
            </a:lvl5pPr>
            <a:lvl6pPr marL="2514600" indent="-228600" defTabSz="925513" eaLnBrk="0" fontAlgn="base" hangingPunct="0">
              <a:spcBef>
                <a:spcPct val="0"/>
              </a:spcBef>
              <a:spcAft>
                <a:spcPct val="0"/>
              </a:spcAft>
              <a:defRPr>
                <a:solidFill>
                  <a:schemeClr val="bg1"/>
                </a:solidFill>
                <a:latin typeface="Arial" charset="0"/>
              </a:defRPr>
            </a:lvl6pPr>
            <a:lvl7pPr marL="2971800" indent="-228600" defTabSz="925513" eaLnBrk="0" fontAlgn="base" hangingPunct="0">
              <a:spcBef>
                <a:spcPct val="0"/>
              </a:spcBef>
              <a:spcAft>
                <a:spcPct val="0"/>
              </a:spcAft>
              <a:defRPr>
                <a:solidFill>
                  <a:schemeClr val="bg1"/>
                </a:solidFill>
                <a:latin typeface="Arial" charset="0"/>
              </a:defRPr>
            </a:lvl7pPr>
            <a:lvl8pPr marL="3429000" indent="-228600" defTabSz="925513" eaLnBrk="0" fontAlgn="base" hangingPunct="0">
              <a:spcBef>
                <a:spcPct val="0"/>
              </a:spcBef>
              <a:spcAft>
                <a:spcPct val="0"/>
              </a:spcAft>
              <a:defRPr>
                <a:solidFill>
                  <a:schemeClr val="bg1"/>
                </a:solidFill>
                <a:latin typeface="Arial" charset="0"/>
              </a:defRPr>
            </a:lvl8pPr>
            <a:lvl9pPr marL="3886200" indent="-228600" defTabSz="925513" eaLnBrk="0" fontAlgn="base" hangingPunct="0">
              <a:spcBef>
                <a:spcPct val="0"/>
              </a:spcBef>
              <a:spcAft>
                <a:spcPct val="0"/>
              </a:spcAft>
              <a:defRPr>
                <a:solidFill>
                  <a:schemeClr val="bg1"/>
                </a:solidFill>
                <a:latin typeface="Arial" charset="0"/>
              </a:defRPr>
            </a:lvl9pPr>
          </a:lstStyle>
          <a:p>
            <a:pPr eaLnBrk="1" fontAlgn="base" hangingPunct="1">
              <a:spcBef>
                <a:spcPct val="0"/>
              </a:spcBef>
              <a:spcAft>
                <a:spcPct val="0"/>
              </a:spcAft>
            </a:pPr>
            <a:r>
              <a:rPr lang="en-US" sz="1200" smtClean="0">
                <a:solidFill>
                  <a:prstClr val="black"/>
                </a:solidFill>
              </a:rPr>
              <a:t> Facilities</a:t>
            </a:r>
          </a:p>
        </p:txBody>
      </p:sp>
      <p:sp>
        <p:nvSpPr>
          <p:cNvPr id="36868" name="Rectangle 2"/>
          <p:cNvSpPr>
            <a:spLocks noGrp="1" noRot="1" noChangeAspect="1" noChangeArrowheads="1" noTextEdit="1"/>
          </p:cNvSpPr>
          <p:nvPr>
            <p:ph type="sldImg"/>
          </p:nvPr>
        </p:nvSpPr>
        <p:spPr>
          <a:ln/>
        </p:spPr>
      </p:sp>
      <p:sp>
        <p:nvSpPr>
          <p:cNvPr id="3686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Frequent errors in the administration of medication.</a:t>
            </a:r>
          </a:p>
          <a:p>
            <a:r>
              <a:rPr lang="en-US" smtClean="0"/>
              <a:t>Excessive rates of preventable injuries, health problems, falls, malnourishment, and pressure ulcers or sores.</a:t>
            </a:r>
          </a:p>
          <a:p>
            <a:r>
              <a:rPr lang="en-US" smtClean="0"/>
              <a:t>Insufficient resources and staff or deliberate understaffing and lack of resources to provide residents with food, care, or medication leading to malnutrition, dehydration, pressure ulcers or sores, sepsis, amputations, or death.</a:t>
            </a:r>
            <a:endParaRPr lang="en-US" b="1" smtClean="0"/>
          </a:p>
          <a:p>
            <a:r>
              <a:rPr lang="en-US" b="1" smtClean="0"/>
              <a:t>***Instructor’s Note:</a:t>
            </a:r>
            <a:r>
              <a:rPr lang="en-US" smtClean="0"/>
              <a:t>  The Participant Materials include information on interviewing and evidence collection in facility settings, pages 73 &amp; 77.</a:t>
            </a:r>
            <a:endParaRPr lang="en-US" b="1" smtClean="0"/>
          </a:p>
          <a:p>
            <a:r>
              <a:rPr lang="en-US" b="1" smtClean="0"/>
              <a:t>Transition:</a:t>
            </a:r>
            <a:r>
              <a:rPr lang="en-US" smtClean="0"/>
              <a:t>  “Next, we will talk about agencies that may investigate abuse in facilities.”</a:t>
            </a:r>
          </a:p>
          <a:p>
            <a:pPr eaLnBrk="1" hangingPunct="1"/>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a:solidFill>
                  <a:schemeClr val="bg1"/>
                </a:solidFill>
                <a:latin typeface="Arial" charset="0"/>
              </a:defRPr>
            </a:lvl1pPr>
            <a:lvl2pPr marL="742950" indent="-285750" defTabSz="925513" eaLnBrk="0" hangingPunct="0">
              <a:defRPr>
                <a:solidFill>
                  <a:schemeClr val="bg1"/>
                </a:solidFill>
                <a:latin typeface="Arial" charset="0"/>
              </a:defRPr>
            </a:lvl2pPr>
            <a:lvl3pPr marL="1143000" indent="-228600" defTabSz="925513" eaLnBrk="0" hangingPunct="0">
              <a:defRPr>
                <a:solidFill>
                  <a:schemeClr val="bg1"/>
                </a:solidFill>
                <a:latin typeface="Arial" charset="0"/>
              </a:defRPr>
            </a:lvl3pPr>
            <a:lvl4pPr marL="1600200" indent="-228600" defTabSz="925513" eaLnBrk="0" hangingPunct="0">
              <a:defRPr>
                <a:solidFill>
                  <a:schemeClr val="bg1"/>
                </a:solidFill>
                <a:latin typeface="Arial" charset="0"/>
              </a:defRPr>
            </a:lvl4pPr>
            <a:lvl5pPr marL="2057400" indent="-228600" defTabSz="925513" eaLnBrk="0" hangingPunct="0">
              <a:defRPr>
                <a:solidFill>
                  <a:schemeClr val="bg1"/>
                </a:solidFill>
                <a:latin typeface="Arial" charset="0"/>
              </a:defRPr>
            </a:lvl5pPr>
            <a:lvl6pPr marL="2514600" indent="-228600" defTabSz="925513" eaLnBrk="0" fontAlgn="base" hangingPunct="0">
              <a:spcBef>
                <a:spcPct val="0"/>
              </a:spcBef>
              <a:spcAft>
                <a:spcPct val="0"/>
              </a:spcAft>
              <a:defRPr>
                <a:solidFill>
                  <a:schemeClr val="bg1"/>
                </a:solidFill>
                <a:latin typeface="Arial" charset="0"/>
              </a:defRPr>
            </a:lvl6pPr>
            <a:lvl7pPr marL="2971800" indent="-228600" defTabSz="925513" eaLnBrk="0" fontAlgn="base" hangingPunct="0">
              <a:spcBef>
                <a:spcPct val="0"/>
              </a:spcBef>
              <a:spcAft>
                <a:spcPct val="0"/>
              </a:spcAft>
              <a:defRPr>
                <a:solidFill>
                  <a:schemeClr val="bg1"/>
                </a:solidFill>
                <a:latin typeface="Arial" charset="0"/>
              </a:defRPr>
            </a:lvl7pPr>
            <a:lvl8pPr marL="3429000" indent="-228600" defTabSz="925513" eaLnBrk="0" fontAlgn="base" hangingPunct="0">
              <a:spcBef>
                <a:spcPct val="0"/>
              </a:spcBef>
              <a:spcAft>
                <a:spcPct val="0"/>
              </a:spcAft>
              <a:defRPr>
                <a:solidFill>
                  <a:schemeClr val="bg1"/>
                </a:solidFill>
                <a:latin typeface="Arial" charset="0"/>
              </a:defRPr>
            </a:lvl8pPr>
            <a:lvl9pPr marL="3886200" indent="-228600" defTabSz="925513" eaLnBrk="0" fontAlgn="base" hangingPunct="0">
              <a:spcBef>
                <a:spcPct val="0"/>
              </a:spcBef>
              <a:spcAft>
                <a:spcPct val="0"/>
              </a:spcAft>
              <a:defRPr>
                <a:solidFill>
                  <a:schemeClr val="bg1"/>
                </a:solidFill>
                <a:latin typeface="Arial" charset="0"/>
              </a:defRPr>
            </a:lvl9pPr>
          </a:lstStyle>
          <a:p>
            <a:pPr eaLnBrk="1" hangingPunct="1"/>
            <a:r>
              <a:rPr lang="en-US">
                <a:solidFill>
                  <a:prstClr val="black"/>
                </a:solidFill>
              </a:rPr>
              <a:t>9.</a:t>
            </a:r>
            <a:fld id="{DDB717C2-6821-431E-839D-BE8363CCDC90}" type="slidenum">
              <a:rPr lang="en-US">
                <a:solidFill>
                  <a:prstClr val="black"/>
                </a:solidFill>
              </a:rPr>
              <a:pPr eaLnBrk="1" hangingPunct="1"/>
              <a:t>53</a:t>
            </a:fld>
            <a:endParaRPr lang="en-US">
              <a:solidFill>
                <a:prstClr val="black"/>
              </a:solidFill>
            </a:endParaRPr>
          </a:p>
        </p:txBody>
      </p:sp>
      <p:sp>
        <p:nvSpPr>
          <p:cNvPr id="2765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a:solidFill>
                  <a:schemeClr val="bg1"/>
                </a:solidFill>
                <a:latin typeface="Arial" charset="0"/>
              </a:defRPr>
            </a:lvl1pPr>
            <a:lvl2pPr marL="742950" indent="-285750" defTabSz="925513" eaLnBrk="0" hangingPunct="0">
              <a:defRPr>
                <a:solidFill>
                  <a:schemeClr val="bg1"/>
                </a:solidFill>
                <a:latin typeface="Arial" charset="0"/>
              </a:defRPr>
            </a:lvl2pPr>
            <a:lvl3pPr marL="1143000" indent="-228600" defTabSz="925513" eaLnBrk="0" hangingPunct="0">
              <a:defRPr>
                <a:solidFill>
                  <a:schemeClr val="bg1"/>
                </a:solidFill>
                <a:latin typeface="Arial" charset="0"/>
              </a:defRPr>
            </a:lvl3pPr>
            <a:lvl4pPr marL="1600200" indent="-228600" defTabSz="925513" eaLnBrk="0" hangingPunct="0">
              <a:defRPr>
                <a:solidFill>
                  <a:schemeClr val="bg1"/>
                </a:solidFill>
                <a:latin typeface="Arial" charset="0"/>
              </a:defRPr>
            </a:lvl4pPr>
            <a:lvl5pPr marL="2057400" indent="-228600" defTabSz="925513" eaLnBrk="0" hangingPunct="0">
              <a:defRPr>
                <a:solidFill>
                  <a:schemeClr val="bg1"/>
                </a:solidFill>
                <a:latin typeface="Arial" charset="0"/>
              </a:defRPr>
            </a:lvl5pPr>
            <a:lvl6pPr marL="2514600" indent="-228600" defTabSz="925513" eaLnBrk="0" fontAlgn="base" hangingPunct="0">
              <a:spcBef>
                <a:spcPct val="0"/>
              </a:spcBef>
              <a:spcAft>
                <a:spcPct val="0"/>
              </a:spcAft>
              <a:defRPr>
                <a:solidFill>
                  <a:schemeClr val="bg1"/>
                </a:solidFill>
                <a:latin typeface="Arial" charset="0"/>
              </a:defRPr>
            </a:lvl6pPr>
            <a:lvl7pPr marL="2971800" indent="-228600" defTabSz="925513" eaLnBrk="0" fontAlgn="base" hangingPunct="0">
              <a:spcBef>
                <a:spcPct val="0"/>
              </a:spcBef>
              <a:spcAft>
                <a:spcPct val="0"/>
              </a:spcAft>
              <a:defRPr>
                <a:solidFill>
                  <a:schemeClr val="bg1"/>
                </a:solidFill>
                <a:latin typeface="Arial" charset="0"/>
              </a:defRPr>
            </a:lvl7pPr>
            <a:lvl8pPr marL="3429000" indent="-228600" defTabSz="925513" eaLnBrk="0" fontAlgn="base" hangingPunct="0">
              <a:spcBef>
                <a:spcPct val="0"/>
              </a:spcBef>
              <a:spcAft>
                <a:spcPct val="0"/>
              </a:spcAft>
              <a:defRPr>
                <a:solidFill>
                  <a:schemeClr val="bg1"/>
                </a:solidFill>
                <a:latin typeface="Arial" charset="0"/>
              </a:defRPr>
            </a:lvl8pPr>
            <a:lvl9pPr marL="3886200" indent="-228600" defTabSz="925513" eaLnBrk="0" fontAlgn="base" hangingPunct="0">
              <a:spcBef>
                <a:spcPct val="0"/>
              </a:spcBef>
              <a:spcAft>
                <a:spcPct val="0"/>
              </a:spcAft>
              <a:defRPr>
                <a:solidFill>
                  <a:schemeClr val="bg1"/>
                </a:solidFill>
                <a:latin typeface="Arial" charset="0"/>
              </a:defRPr>
            </a:lvl9pPr>
          </a:lstStyle>
          <a:p>
            <a:pPr eaLnBrk="1" hangingPunct="1"/>
            <a:r>
              <a:rPr lang="en-US">
                <a:solidFill>
                  <a:prstClr val="black"/>
                </a:solidFill>
              </a:rPr>
              <a:t> Financial Exploitation</a:t>
            </a:r>
          </a:p>
        </p:txBody>
      </p:sp>
      <p:sp>
        <p:nvSpPr>
          <p:cNvPr id="27652" name="Rectangle 2"/>
          <p:cNvSpPr>
            <a:spLocks noGrp="1" noRot="1" noChangeAspect="1" noChangeArrowheads="1" noTextEdit="1"/>
          </p:cNvSpPr>
          <p:nvPr>
            <p:ph type="sldImg"/>
          </p:nvPr>
        </p:nvSpPr>
        <p:spPr>
          <a:ln/>
        </p:spPr>
      </p:sp>
      <p:sp>
        <p:nvSpPr>
          <p:cNvPr id="27653" name="Rectangle 3"/>
          <p:cNvSpPr>
            <a:spLocks noGrp="1" noChangeArrowheads="1"/>
          </p:cNvSpPr>
          <p:nvPr>
            <p:ph type="body" idx="1"/>
          </p:nvPr>
        </p:nvSpPr>
        <p:spPr>
          <a:xfrm>
            <a:off x="685800" y="4344025"/>
            <a:ext cx="5638800" cy="427532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Synopsis</a:t>
            </a:r>
          </a:p>
          <a:p>
            <a:r>
              <a:rPr lang="en-US" smtClean="0"/>
              <a:t>This module will focus on the dynamics of financial exploitation.  </a:t>
            </a:r>
          </a:p>
          <a:p>
            <a:r>
              <a:rPr lang="en-US" b="1" smtClean="0"/>
              <a:t>Performance Objectives</a:t>
            </a:r>
          </a:p>
          <a:p>
            <a:r>
              <a:rPr lang="en-US" smtClean="0"/>
              <a:t>Given a possible incident of financial exploitation, the participant will be able to:</a:t>
            </a:r>
          </a:p>
          <a:p>
            <a:r>
              <a:rPr lang="en-US" smtClean="0"/>
              <a:t>Define financial exploitation.</a:t>
            </a:r>
          </a:p>
          <a:p>
            <a:r>
              <a:rPr lang="en-US" smtClean="0"/>
              <a:t>Identify statutes related to financial exploitation.</a:t>
            </a:r>
          </a:p>
          <a:p>
            <a:r>
              <a:rPr lang="en-US" smtClean="0"/>
              <a:t>Identify investigative strategies unique to financial exploitation.</a:t>
            </a:r>
            <a:endParaRPr lang="en-US" b="1" smtClean="0"/>
          </a:p>
          <a:p>
            <a:r>
              <a:rPr lang="en-US" b="1" smtClean="0"/>
              <a:t>Equipment</a:t>
            </a:r>
            <a:endParaRPr lang="en-US" smtClean="0"/>
          </a:p>
          <a:p>
            <a:r>
              <a:rPr lang="en-US" smtClean="0"/>
              <a:t>Microphones, a LCD projector, a computer with speakers, and a screen are required.  A flip chart and markers should be at each table for small group.  Some presenters may want a flip chart at the front of the room.  Paper and pens should be on the tables for each participant.  </a:t>
            </a:r>
            <a:endParaRPr lang="en-US" b="1" smtClean="0"/>
          </a:p>
          <a:p>
            <a:r>
              <a:rPr lang="en-US" b="1" smtClean="0"/>
              <a:t>PowerPoint Slides</a:t>
            </a:r>
            <a:r>
              <a:rPr lang="en-US" smtClean="0"/>
              <a:t>:  9.1 – 9.22</a:t>
            </a:r>
            <a:endParaRPr lang="en-US" b="1" smtClean="0"/>
          </a:p>
          <a:p>
            <a:r>
              <a:rPr lang="en-US" b="1" smtClean="0"/>
              <a:t>Videos</a:t>
            </a:r>
            <a:endParaRPr lang="en-US" smtClean="0"/>
          </a:p>
          <a:p>
            <a:r>
              <a:rPr lang="en-US" smtClean="0"/>
              <a:t>None</a:t>
            </a:r>
          </a:p>
          <a:p>
            <a:r>
              <a:rPr lang="en-US" b="1" smtClean="0"/>
              <a:t>Small Group Exercises</a:t>
            </a:r>
            <a:endParaRPr lang="en-US" smtClean="0"/>
          </a:p>
          <a:p>
            <a:r>
              <a:rPr lang="en-US" smtClean="0"/>
              <a:t>Working the Case - Johnson</a:t>
            </a:r>
          </a:p>
          <a:p>
            <a:pPr eaLnBrk="1" hangingPunct="1"/>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a:solidFill>
                  <a:schemeClr val="bg1"/>
                </a:solidFill>
                <a:latin typeface="Arial" charset="0"/>
              </a:defRPr>
            </a:lvl1pPr>
            <a:lvl2pPr marL="742950" indent="-285750" defTabSz="925513" eaLnBrk="0" hangingPunct="0">
              <a:defRPr>
                <a:solidFill>
                  <a:schemeClr val="bg1"/>
                </a:solidFill>
                <a:latin typeface="Arial" charset="0"/>
              </a:defRPr>
            </a:lvl2pPr>
            <a:lvl3pPr marL="1143000" indent="-228600" defTabSz="925513" eaLnBrk="0" hangingPunct="0">
              <a:defRPr>
                <a:solidFill>
                  <a:schemeClr val="bg1"/>
                </a:solidFill>
                <a:latin typeface="Arial" charset="0"/>
              </a:defRPr>
            </a:lvl3pPr>
            <a:lvl4pPr marL="1600200" indent="-228600" defTabSz="925513" eaLnBrk="0" hangingPunct="0">
              <a:defRPr>
                <a:solidFill>
                  <a:schemeClr val="bg1"/>
                </a:solidFill>
                <a:latin typeface="Arial" charset="0"/>
              </a:defRPr>
            </a:lvl4pPr>
            <a:lvl5pPr marL="2057400" indent="-228600" defTabSz="925513" eaLnBrk="0" hangingPunct="0">
              <a:defRPr>
                <a:solidFill>
                  <a:schemeClr val="bg1"/>
                </a:solidFill>
                <a:latin typeface="Arial" charset="0"/>
              </a:defRPr>
            </a:lvl5pPr>
            <a:lvl6pPr marL="2514600" indent="-228600" defTabSz="925513" eaLnBrk="0" fontAlgn="base" hangingPunct="0">
              <a:spcBef>
                <a:spcPct val="0"/>
              </a:spcBef>
              <a:spcAft>
                <a:spcPct val="0"/>
              </a:spcAft>
              <a:defRPr>
                <a:solidFill>
                  <a:schemeClr val="bg1"/>
                </a:solidFill>
                <a:latin typeface="Arial" charset="0"/>
              </a:defRPr>
            </a:lvl6pPr>
            <a:lvl7pPr marL="2971800" indent="-228600" defTabSz="925513" eaLnBrk="0" fontAlgn="base" hangingPunct="0">
              <a:spcBef>
                <a:spcPct val="0"/>
              </a:spcBef>
              <a:spcAft>
                <a:spcPct val="0"/>
              </a:spcAft>
              <a:defRPr>
                <a:solidFill>
                  <a:schemeClr val="bg1"/>
                </a:solidFill>
                <a:latin typeface="Arial" charset="0"/>
              </a:defRPr>
            </a:lvl7pPr>
            <a:lvl8pPr marL="3429000" indent="-228600" defTabSz="925513" eaLnBrk="0" fontAlgn="base" hangingPunct="0">
              <a:spcBef>
                <a:spcPct val="0"/>
              </a:spcBef>
              <a:spcAft>
                <a:spcPct val="0"/>
              </a:spcAft>
              <a:defRPr>
                <a:solidFill>
                  <a:schemeClr val="bg1"/>
                </a:solidFill>
                <a:latin typeface="Arial" charset="0"/>
              </a:defRPr>
            </a:lvl8pPr>
            <a:lvl9pPr marL="3886200" indent="-228600" defTabSz="925513" eaLnBrk="0" fontAlgn="base" hangingPunct="0">
              <a:spcBef>
                <a:spcPct val="0"/>
              </a:spcBef>
              <a:spcAft>
                <a:spcPct val="0"/>
              </a:spcAft>
              <a:defRPr>
                <a:solidFill>
                  <a:schemeClr val="bg1"/>
                </a:solidFill>
                <a:latin typeface="Arial" charset="0"/>
              </a:defRPr>
            </a:lvl9pPr>
          </a:lstStyle>
          <a:p>
            <a:pPr eaLnBrk="1" hangingPunct="1"/>
            <a:r>
              <a:rPr lang="en-US">
                <a:solidFill>
                  <a:prstClr val="black"/>
                </a:solidFill>
              </a:rPr>
              <a:t>9.</a:t>
            </a:r>
            <a:fld id="{2EFF5537-622C-473F-8F1A-E61B294855C0}" type="slidenum">
              <a:rPr lang="en-US">
                <a:solidFill>
                  <a:prstClr val="black"/>
                </a:solidFill>
              </a:rPr>
              <a:pPr eaLnBrk="1" hangingPunct="1"/>
              <a:t>54</a:t>
            </a:fld>
            <a:endParaRPr lang="en-US">
              <a:solidFill>
                <a:prstClr val="black"/>
              </a:solidFill>
            </a:endParaRPr>
          </a:p>
        </p:txBody>
      </p:sp>
      <p:sp>
        <p:nvSpPr>
          <p:cNvPr id="29699" name="Rectangle 6"/>
          <p:cNvSpPr txBox="1">
            <a:spLocks noGrp="1" noChangeArrowheads="1"/>
          </p:cNvSpPr>
          <p:nvPr/>
        </p:nvSpPr>
        <p:spPr bwMode="auto">
          <a:xfrm>
            <a:off x="0" y="8684926"/>
            <a:ext cx="2971800"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83" tIns="46292" rIns="92583" bIns="46292" anchor="b"/>
          <a:lstStyle>
            <a:lvl1pPr defTabSz="925513" eaLnBrk="0" hangingPunct="0">
              <a:defRPr>
                <a:solidFill>
                  <a:schemeClr val="bg1"/>
                </a:solidFill>
                <a:latin typeface="Arial" charset="0"/>
              </a:defRPr>
            </a:lvl1pPr>
            <a:lvl2pPr marL="742950" indent="-285750" defTabSz="925513" eaLnBrk="0" hangingPunct="0">
              <a:defRPr>
                <a:solidFill>
                  <a:schemeClr val="bg1"/>
                </a:solidFill>
                <a:latin typeface="Arial" charset="0"/>
              </a:defRPr>
            </a:lvl2pPr>
            <a:lvl3pPr marL="1143000" indent="-228600" defTabSz="925513" eaLnBrk="0" hangingPunct="0">
              <a:defRPr>
                <a:solidFill>
                  <a:schemeClr val="bg1"/>
                </a:solidFill>
                <a:latin typeface="Arial" charset="0"/>
              </a:defRPr>
            </a:lvl3pPr>
            <a:lvl4pPr marL="1600200" indent="-228600" defTabSz="925513" eaLnBrk="0" hangingPunct="0">
              <a:defRPr>
                <a:solidFill>
                  <a:schemeClr val="bg1"/>
                </a:solidFill>
                <a:latin typeface="Arial" charset="0"/>
              </a:defRPr>
            </a:lvl4pPr>
            <a:lvl5pPr marL="2057400" indent="-228600" defTabSz="925513" eaLnBrk="0" hangingPunct="0">
              <a:defRPr>
                <a:solidFill>
                  <a:schemeClr val="bg1"/>
                </a:solidFill>
                <a:latin typeface="Arial" charset="0"/>
              </a:defRPr>
            </a:lvl5pPr>
            <a:lvl6pPr marL="2514600" indent="-228600" defTabSz="925513" eaLnBrk="0" fontAlgn="base" hangingPunct="0">
              <a:spcBef>
                <a:spcPct val="0"/>
              </a:spcBef>
              <a:spcAft>
                <a:spcPct val="0"/>
              </a:spcAft>
              <a:defRPr>
                <a:solidFill>
                  <a:schemeClr val="bg1"/>
                </a:solidFill>
                <a:latin typeface="Arial" charset="0"/>
              </a:defRPr>
            </a:lvl6pPr>
            <a:lvl7pPr marL="2971800" indent="-228600" defTabSz="925513" eaLnBrk="0" fontAlgn="base" hangingPunct="0">
              <a:spcBef>
                <a:spcPct val="0"/>
              </a:spcBef>
              <a:spcAft>
                <a:spcPct val="0"/>
              </a:spcAft>
              <a:defRPr>
                <a:solidFill>
                  <a:schemeClr val="bg1"/>
                </a:solidFill>
                <a:latin typeface="Arial" charset="0"/>
              </a:defRPr>
            </a:lvl7pPr>
            <a:lvl8pPr marL="3429000" indent="-228600" defTabSz="925513" eaLnBrk="0" fontAlgn="base" hangingPunct="0">
              <a:spcBef>
                <a:spcPct val="0"/>
              </a:spcBef>
              <a:spcAft>
                <a:spcPct val="0"/>
              </a:spcAft>
              <a:defRPr>
                <a:solidFill>
                  <a:schemeClr val="bg1"/>
                </a:solidFill>
                <a:latin typeface="Arial" charset="0"/>
              </a:defRPr>
            </a:lvl8pPr>
            <a:lvl9pPr marL="3886200" indent="-228600" defTabSz="925513" eaLnBrk="0" fontAlgn="base" hangingPunct="0">
              <a:spcBef>
                <a:spcPct val="0"/>
              </a:spcBef>
              <a:spcAft>
                <a:spcPct val="0"/>
              </a:spcAft>
              <a:defRPr>
                <a:solidFill>
                  <a:schemeClr val="bg1"/>
                </a:solidFill>
                <a:latin typeface="Arial" charset="0"/>
              </a:defRPr>
            </a:lvl9pPr>
          </a:lstStyle>
          <a:p>
            <a:pPr eaLnBrk="1" fontAlgn="base" hangingPunct="1">
              <a:spcBef>
                <a:spcPct val="0"/>
              </a:spcBef>
              <a:spcAft>
                <a:spcPct val="0"/>
              </a:spcAft>
            </a:pPr>
            <a:r>
              <a:rPr lang="en-US" sz="1200" smtClean="0">
                <a:solidFill>
                  <a:prstClr val="black"/>
                </a:solidFill>
              </a:rPr>
              <a:t> Financial Exploitation</a:t>
            </a:r>
          </a:p>
        </p:txBody>
      </p:sp>
      <p:sp>
        <p:nvSpPr>
          <p:cNvPr id="29700" name="Rectangle 2"/>
          <p:cNvSpPr>
            <a:spLocks noGrp="1" noRot="1" noChangeAspect="1" noChangeArrowheads="1" noTextEdit="1"/>
          </p:cNvSpPr>
          <p:nvPr>
            <p:ph type="sldImg"/>
          </p:nvPr>
        </p:nvSpPr>
        <p:spPr>
          <a:ln/>
        </p:spPr>
      </p:sp>
      <p:sp>
        <p:nvSpPr>
          <p:cNvPr id="2970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WHAT IS FINANCIAL EXPLOITATION?</a:t>
            </a:r>
            <a:endParaRPr lang="en-US" i="1" smtClean="0"/>
          </a:p>
          <a:p>
            <a:r>
              <a:rPr lang="en-US" i="1" smtClean="0"/>
              <a:t>Trainers:  prosecutor, law enforcement</a:t>
            </a:r>
          </a:p>
          <a:p>
            <a:r>
              <a:rPr lang="en-US" i="1" smtClean="0"/>
              <a:t>Slides:  9.3 – 9.12</a:t>
            </a:r>
          </a:p>
          <a:p>
            <a:r>
              <a:rPr lang="en-US" i="1" smtClean="0"/>
              <a:t>Method:  lecture, </a:t>
            </a:r>
          </a:p>
          <a:p>
            <a:r>
              <a:rPr lang="en-US" i="1" smtClean="0"/>
              <a:t>Time allowed:  20 minutes</a:t>
            </a:r>
            <a:endParaRPr lang="en-US" b="1" smtClean="0"/>
          </a:p>
          <a:p>
            <a:r>
              <a:rPr lang="en-US" b="1" smtClean="0"/>
              <a:t>What is Financial Exploitation?</a:t>
            </a:r>
            <a:endParaRPr lang="en-US" smtClean="0"/>
          </a:p>
          <a:p>
            <a:r>
              <a:rPr lang="en-US" smtClean="0"/>
              <a:t>Financial or material exploitation is defined as the illegal or improper use of an older adult's funds, property, or assets.</a:t>
            </a:r>
          </a:p>
          <a:p>
            <a:r>
              <a:rPr lang="en-US" smtClean="0"/>
              <a:t>Keep in mind that not all older individuals use the banking system.  Assets and resources may be cash at home, gold, jewelry, antiques, or the value of the home itself.  This may be especially true for immigrants and persons who lived through the Depression.</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a:solidFill>
                  <a:schemeClr val="bg1"/>
                </a:solidFill>
                <a:latin typeface="Arial" charset="0"/>
              </a:defRPr>
            </a:lvl1pPr>
            <a:lvl2pPr marL="742950" indent="-285750" defTabSz="925513" eaLnBrk="0" hangingPunct="0">
              <a:defRPr>
                <a:solidFill>
                  <a:schemeClr val="bg1"/>
                </a:solidFill>
                <a:latin typeface="Arial" charset="0"/>
              </a:defRPr>
            </a:lvl2pPr>
            <a:lvl3pPr marL="1143000" indent="-228600" defTabSz="925513" eaLnBrk="0" hangingPunct="0">
              <a:defRPr>
                <a:solidFill>
                  <a:schemeClr val="bg1"/>
                </a:solidFill>
                <a:latin typeface="Arial" charset="0"/>
              </a:defRPr>
            </a:lvl3pPr>
            <a:lvl4pPr marL="1600200" indent="-228600" defTabSz="925513" eaLnBrk="0" hangingPunct="0">
              <a:defRPr>
                <a:solidFill>
                  <a:schemeClr val="bg1"/>
                </a:solidFill>
                <a:latin typeface="Arial" charset="0"/>
              </a:defRPr>
            </a:lvl4pPr>
            <a:lvl5pPr marL="2057400" indent="-228600" defTabSz="925513" eaLnBrk="0" hangingPunct="0">
              <a:defRPr>
                <a:solidFill>
                  <a:schemeClr val="bg1"/>
                </a:solidFill>
                <a:latin typeface="Arial" charset="0"/>
              </a:defRPr>
            </a:lvl5pPr>
            <a:lvl6pPr marL="2514600" indent="-228600" defTabSz="925513" eaLnBrk="0" fontAlgn="base" hangingPunct="0">
              <a:spcBef>
                <a:spcPct val="0"/>
              </a:spcBef>
              <a:spcAft>
                <a:spcPct val="0"/>
              </a:spcAft>
              <a:defRPr>
                <a:solidFill>
                  <a:schemeClr val="bg1"/>
                </a:solidFill>
                <a:latin typeface="Arial" charset="0"/>
              </a:defRPr>
            </a:lvl6pPr>
            <a:lvl7pPr marL="2971800" indent="-228600" defTabSz="925513" eaLnBrk="0" fontAlgn="base" hangingPunct="0">
              <a:spcBef>
                <a:spcPct val="0"/>
              </a:spcBef>
              <a:spcAft>
                <a:spcPct val="0"/>
              </a:spcAft>
              <a:defRPr>
                <a:solidFill>
                  <a:schemeClr val="bg1"/>
                </a:solidFill>
                <a:latin typeface="Arial" charset="0"/>
              </a:defRPr>
            </a:lvl7pPr>
            <a:lvl8pPr marL="3429000" indent="-228600" defTabSz="925513" eaLnBrk="0" fontAlgn="base" hangingPunct="0">
              <a:spcBef>
                <a:spcPct val="0"/>
              </a:spcBef>
              <a:spcAft>
                <a:spcPct val="0"/>
              </a:spcAft>
              <a:defRPr>
                <a:solidFill>
                  <a:schemeClr val="bg1"/>
                </a:solidFill>
                <a:latin typeface="Arial" charset="0"/>
              </a:defRPr>
            </a:lvl8pPr>
            <a:lvl9pPr marL="3886200" indent="-228600" defTabSz="925513" eaLnBrk="0" fontAlgn="base" hangingPunct="0">
              <a:spcBef>
                <a:spcPct val="0"/>
              </a:spcBef>
              <a:spcAft>
                <a:spcPct val="0"/>
              </a:spcAft>
              <a:defRPr>
                <a:solidFill>
                  <a:schemeClr val="bg1"/>
                </a:solidFill>
                <a:latin typeface="Arial" charset="0"/>
              </a:defRPr>
            </a:lvl9pPr>
          </a:lstStyle>
          <a:p>
            <a:pPr eaLnBrk="1" hangingPunct="1"/>
            <a:r>
              <a:rPr lang="en-US">
                <a:solidFill>
                  <a:prstClr val="black"/>
                </a:solidFill>
              </a:rPr>
              <a:t>9.</a:t>
            </a:r>
            <a:fld id="{3337E8E4-8FA8-4544-B9C5-DB9CE003E6B9}" type="slidenum">
              <a:rPr lang="en-US">
                <a:solidFill>
                  <a:prstClr val="black"/>
                </a:solidFill>
              </a:rPr>
              <a:pPr eaLnBrk="1" hangingPunct="1"/>
              <a:t>55</a:t>
            </a:fld>
            <a:endParaRPr lang="en-US">
              <a:solidFill>
                <a:prstClr val="black"/>
              </a:solidFill>
            </a:endParaRPr>
          </a:p>
        </p:txBody>
      </p:sp>
      <p:sp>
        <p:nvSpPr>
          <p:cNvPr id="3072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a:solidFill>
                  <a:schemeClr val="bg1"/>
                </a:solidFill>
                <a:latin typeface="Arial" charset="0"/>
              </a:defRPr>
            </a:lvl1pPr>
            <a:lvl2pPr marL="742950" indent="-285750" defTabSz="925513" eaLnBrk="0" hangingPunct="0">
              <a:defRPr>
                <a:solidFill>
                  <a:schemeClr val="bg1"/>
                </a:solidFill>
                <a:latin typeface="Arial" charset="0"/>
              </a:defRPr>
            </a:lvl2pPr>
            <a:lvl3pPr marL="1143000" indent="-228600" defTabSz="925513" eaLnBrk="0" hangingPunct="0">
              <a:defRPr>
                <a:solidFill>
                  <a:schemeClr val="bg1"/>
                </a:solidFill>
                <a:latin typeface="Arial" charset="0"/>
              </a:defRPr>
            </a:lvl3pPr>
            <a:lvl4pPr marL="1600200" indent="-228600" defTabSz="925513" eaLnBrk="0" hangingPunct="0">
              <a:defRPr>
                <a:solidFill>
                  <a:schemeClr val="bg1"/>
                </a:solidFill>
                <a:latin typeface="Arial" charset="0"/>
              </a:defRPr>
            </a:lvl4pPr>
            <a:lvl5pPr marL="2057400" indent="-228600" defTabSz="925513" eaLnBrk="0" hangingPunct="0">
              <a:defRPr>
                <a:solidFill>
                  <a:schemeClr val="bg1"/>
                </a:solidFill>
                <a:latin typeface="Arial" charset="0"/>
              </a:defRPr>
            </a:lvl5pPr>
            <a:lvl6pPr marL="2514600" indent="-228600" defTabSz="925513" eaLnBrk="0" fontAlgn="base" hangingPunct="0">
              <a:spcBef>
                <a:spcPct val="0"/>
              </a:spcBef>
              <a:spcAft>
                <a:spcPct val="0"/>
              </a:spcAft>
              <a:defRPr>
                <a:solidFill>
                  <a:schemeClr val="bg1"/>
                </a:solidFill>
                <a:latin typeface="Arial" charset="0"/>
              </a:defRPr>
            </a:lvl6pPr>
            <a:lvl7pPr marL="2971800" indent="-228600" defTabSz="925513" eaLnBrk="0" fontAlgn="base" hangingPunct="0">
              <a:spcBef>
                <a:spcPct val="0"/>
              </a:spcBef>
              <a:spcAft>
                <a:spcPct val="0"/>
              </a:spcAft>
              <a:defRPr>
                <a:solidFill>
                  <a:schemeClr val="bg1"/>
                </a:solidFill>
                <a:latin typeface="Arial" charset="0"/>
              </a:defRPr>
            </a:lvl7pPr>
            <a:lvl8pPr marL="3429000" indent="-228600" defTabSz="925513" eaLnBrk="0" fontAlgn="base" hangingPunct="0">
              <a:spcBef>
                <a:spcPct val="0"/>
              </a:spcBef>
              <a:spcAft>
                <a:spcPct val="0"/>
              </a:spcAft>
              <a:defRPr>
                <a:solidFill>
                  <a:schemeClr val="bg1"/>
                </a:solidFill>
                <a:latin typeface="Arial" charset="0"/>
              </a:defRPr>
            </a:lvl8pPr>
            <a:lvl9pPr marL="3886200" indent="-228600" defTabSz="925513" eaLnBrk="0" fontAlgn="base" hangingPunct="0">
              <a:spcBef>
                <a:spcPct val="0"/>
              </a:spcBef>
              <a:spcAft>
                <a:spcPct val="0"/>
              </a:spcAft>
              <a:defRPr>
                <a:solidFill>
                  <a:schemeClr val="bg1"/>
                </a:solidFill>
                <a:latin typeface="Arial" charset="0"/>
              </a:defRPr>
            </a:lvl9pPr>
          </a:lstStyle>
          <a:p>
            <a:pPr eaLnBrk="1" hangingPunct="1"/>
            <a:r>
              <a:rPr lang="en-US">
                <a:solidFill>
                  <a:prstClr val="black"/>
                </a:solidFill>
              </a:rPr>
              <a:t> Financial Exploitation</a:t>
            </a:r>
          </a:p>
        </p:txBody>
      </p:sp>
      <p:sp>
        <p:nvSpPr>
          <p:cNvPr id="30724" name="Rectangle 2"/>
          <p:cNvSpPr>
            <a:spLocks noGrp="1" noRot="1" noChangeAspect="1" noChangeArrowheads="1" noTextEdit="1"/>
          </p:cNvSpPr>
          <p:nvPr>
            <p:ph type="sldImg"/>
          </p:nvPr>
        </p:nvSpPr>
        <p:spPr>
          <a:ln/>
        </p:spPr>
      </p:sp>
      <p:sp>
        <p:nvSpPr>
          <p:cNvPr id="30725" name="Rectangle 3"/>
          <p:cNvSpPr>
            <a:spLocks noGrp="1" noChangeArrowheads="1"/>
          </p:cNvSpPr>
          <p:nvPr>
            <p:ph type="body" idx="1"/>
          </p:nvPr>
        </p:nvSpPr>
        <p:spPr>
          <a:xfrm>
            <a:off x="685800" y="4344025"/>
            <a:ext cx="5791200" cy="420036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Who Commits Financial Exploitation?</a:t>
            </a:r>
            <a:endParaRPr lang="en-US" smtClean="0"/>
          </a:p>
          <a:p>
            <a:r>
              <a:rPr lang="en-US" smtClean="0"/>
              <a:t>	</a:t>
            </a:r>
          </a:p>
          <a:p>
            <a:r>
              <a:rPr lang="en-US" smtClean="0"/>
              <a:t>Family members, partners, and trusted individuals commit most of the financial exploitation of older persons.  Family members may feel entitlement and greed.  They may justify the exploitation claiming that an aging parent treated them badly in their youth, was demanding in later life, or that the family member needed the money or other asset and were to inherit it anyway.  The suspect may be an older adult who is eligible for aging services.</a:t>
            </a:r>
          </a:p>
          <a:p>
            <a:r>
              <a:rPr lang="en-US" smtClean="0"/>
              <a:t>Caregivers may steal or convince an older person to give them gifts.</a:t>
            </a:r>
          </a:p>
          <a:p>
            <a:r>
              <a:rPr lang="en-US" smtClean="0"/>
              <a:t>Faith leaders or members of a faith community may also financially exploit an older adult.</a:t>
            </a:r>
          </a:p>
          <a:p>
            <a:r>
              <a:rPr lang="en-US" smtClean="0"/>
              <a:t>Translators and interpreters are in a unique position to isolate and financially exploit an older adult who speaks no or limited English. </a:t>
            </a:r>
          </a:p>
          <a:p>
            <a:r>
              <a:rPr lang="en-US" smtClean="0"/>
              <a:t>Strangers may become “friends” and financially exploit an older person.  Sweetheart scams occur when a suspect targets a lonely older person, provides false information to elicit sympathy and develop a relationship, and then quickly marries the older person. In the process, the suspect gains legal authority or control over the older person’s estate and then depletes it. Such cases may also end in abandonment or homicide.</a:t>
            </a:r>
          </a:p>
          <a:p>
            <a:r>
              <a:rPr lang="en-US" smtClean="0"/>
              <a:t>Court appointed guardians or persons with powers of attorney.</a:t>
            </a:r>
          </a:p>
          <a:p>
            <a:pPr eaLnBrk="1" hangingPunct="1"/>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a:solidFill>
                  <a:schemeClr val="bg1"/>
                </a:solidFill>
                <a:latin typeface="Arial" charset="0"/>
              </a:defRPr>
            </a:lvl1pPr>
            <a:lvl2pPr marL="742950" indent="-285750" defTabSz="925513" eaLnBrk="0" hangingPunct="0">
              <a:defRPr>
                <a:solidFill>
                  <a:schemeClr val="bg1"/>
                </a:solidFill>
                <a:latin typeface="Arial" charset="0"/>
              </a:defRPr>
            </a:lvl2pPr>
            <a:lvl3pPr marL="1143000" indent="-228600" defTabSz="925513" eaLnBrk="0" hangingPunct="0">
              <a:defRPr>
                <a:solidFill>
                  <a:schemeClr val="bg1"/>
                </a:solidFill>
                <a:latin typeface="Arial" charset="0"/>
              </a:defRPr>
            </a:lvl3pPr>
            <a:lvl4pPr marL="1600200" indent="-228600" defTabSz="925513" eaLnBrk="0" hangingPunct="0">
              <a:defRPr>
                <a:solidFill>
                  <a:schemeClr val="bg1"/>
                </a:solidFill>
                <a:latin typeface="Arial" charset="0"/>
              </a:defRPr>
            </a:lvl4pPr>
            <a:lvl5pPr marL="2057400" indent="-228600" defTabSz="925513" eaLnBrk="0" hangingPunct="0">
              <a:defRPr>
                <a:solidFill>
                  <a:schemeClr val="bg1"/>
                </a:solidFill>
                <a:latin typeface="Arial" charset="0"/>
              </a:defRPr>
            </a:lvl5pPr>
            <a:lvl6pPr marL="2514600" indent="-228600" defTabSz="925513" eaLnBrk="0" fontAlgn="base" hangingPunct="0">
              <a:spcBef>
                <a:spcPct val="0"/>
              </a:spcBef>
              <a:spcAft>
                <a:spcPct val="0"/>
              </a:spcAft>
              <a:defRPr>
                <a:solidFill>
                  <a:schemeClr val="bg1"/>
                </a:solidFill>
                <a:latin typeface="Arial" charset="0"/>
              </a:defRPr>
            </a:lvl6pPr>
            <a:lvl7pPr marL="2971800" indent="-228600" defTabSz="925513" eaLnBrk="0" fontAlgn="base" hangingPunct="0">
              <a:spcBef>
                <a:spcPct val="0"/>
              </a:spcBef>
              <a:spcAft>
                <a:spcPct val="0"/>
              </a:spcAft>
              <a:defRPr>
                <a:solidFill>
                  <a:schemeClr val="bg1"/>
                </a:solidFill>
                <a:latin typeface="Arial" charset="0"/>
              </a:defRPr>
            </a:lvl7pPr>
            <a:lvl8pPr marL="3429000" indent="-228600" defTabSz="925513" eaLnBrk="0" fontAlgn="base" hangingPunct="0">
              <a:spcBef>
                <a:spcPct val="0"/>
              </a:spcBef>
              <a:spcAft>
                <a:spcPct val="0"/>
              </a:spcAft>
              <a:defRPr>
                <a:solidFill>
                  <a:schemeClr val="bg1"/>
                </a:solidFill>
                <a:latin typeface="Arial" charset="0"/>
              </a:defRPr>
            </a:lvl8pPr>
            <a:lvl9pPr marL="3886200" indent="-228600" defTabSz="925513" eaLnBrk="0" fontAlgn="base" hangingPunct="0">
              <a:spcBef>
                <a:spcPct val="0"/>
              </a:spcBef>
              <a:spcAft>
                <a:spcPct val="0"/>
              </a:spcAft>
              <a:defRPr>
                <a:solidFill>
                  <a:schemeClr val="bg1"/>
                </a:solidFill>
                <a:latin typeface="Arial" charset="0"/>
              </a:defRPr>
            </a:lvl9pPr>
          </a:lstStyle>
          <a:p>
            <a:pPr eaLnBrk="1" hangingPunct="1"/>
            <a:r>
              <a:rPr lang="en-US">
                <a:solidFill>
                  <a:prstClr val="black"/>
                </a:solidFill>
              </a:rPr>
              <a:t>9.</a:t>
            </a:r>
            <a:fld id="{98C144D9-C9B6-4897-9FB3-8B310541452B}" type="slidenum">
              <a:rPr lang="en-US">
                <a:solidFill>
                  <a:prstClr val="black"/>
                </a:solidFill>
              </a:rPr>
              <a:pPr eaLnBrk="1" hangingPunct="1"/>
              <a:t>56</a:t>
            </a:fld>
            <a:endParaRPr lang="en-US">
              <a:solidFill>
                <a:prstClr val="black"/>
              </a:solidFill>
            </a:endParaRPr>
          </a:p>
        </p:txBody>
      </p:sp>
      <p:sp>
        <p:nvSpPr>
          <p:cNvPr id="31747" name="Rectangle 6"/>
          <p:cNvSpPr txBox="1">
            <a:spLocks noGrp="1" noChangeArrowheads="1"/>
          </p:cNvSpPr>
          <p:nvPr/>
        </p:nvSpPr>
        <p:spPr bwMode="auto">
          <a:xfrm>
            <a:off x="0" y="8684926"/>
            <a:ext cx="2971800"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83" tIns="46292" rIns="92583" bIns="46292" anchor="b"/>
          <a:lstStyle>
            <a:lvl1pPr defTabSz="925513" eaLnBrk="0" hangingPunct="0">
              <a:defRPr>
                <a:solidFill>
                  <a:schemeClr val="bg1"/>
                </a:solidFill>
                <a:latin typeface="Arial" charset="0"/>
              </a:defRPr>
            </a:lvl1pPr>
            <a:lvl2pPr marL="742950" indent="-285750" defTabSz="925513" eaLnBrk="0" hangingPunct="0">
              <a:defRPr>
                <a:solidFill>
                  <a:schemeClr val="bg1"/>
                </a:solidFill>
                <a:latin typeface="Arial" charset="0"/>
              </a:defRPr>
            </a:lvl2pPr>
            <a:lvl3pPr marL="1143000" indent="-228600" defTabSz="925513" eaLnBrk="0" hangingPunct="0">
              <a:defRPr>
                <a:solidFill>
                  <a:schemeClr val="bg1"/>
                </a:solidFill>
                <a:latin typeface="Arial" charset="0"/>
              </a:defRPr>
            </a:lvl3pPr>
            <a:lvl4pPr marL="1600200" indent="-228600" defTabSz="925513" eaLnBrk="0" hangingPunct="0">
              <a:defRPr>
                <a:solidFill>
                  <a:schemeClr val="bg1"/>
                </a:solidFill>
                <a:latin typeface="Arial" charset="0"/>
              </a:defRPr>
            </a:lvl4pPr>
            <a:lvl5pPr marL="2057400" indent="-228600" defTabSz="925513" eaLnBrk="0" hangingPunct="0">
              <a:defRPr>
                <a:solidFill>
                  <a:schemeClr val="bg1"/>
                </a:solidFill>
                <a:latin typeface="Arial" charset="0"/>
              </a:defRPr>
            </a:lvl5pPr>
            <a:lvl6pPr marL="2514600" indent="-228600" defTabSz="925513" eaLnBrk="0" fontAlgn="base" hangingPunct="0">
              <a:spcBef>
                <a:spcPct val="0"/>
              </a:spcBef>
              <a:spcAft>
                <a:spcPct val="0"/>
              </a:spcAft>
              <a:defRPr>
                <a:solidFill>
                  <a:schemeClr val="bg1"/>
                </a:solidFill>
                <a:latin typeface="Arial" charset="0"/>
              </a:defRPr>
            </a:lvl6pPr>
            <a:lvl7pPr marL="2971800" indent="-228600" defTabSz="925513" eaLnBrk="0" fontAlgn="base" hangingPunct="0">
              <a:spcBef>
                <a:spcPct val="0"/>
              </a:spcBef>
              <a:spcAft>
                <a:spcPct val="0"/>
              </a:spcAft>
              <a:defRPr>
                <a:solidFill>
                  <a:schemeClr val="bg1"/>
                </a:solidFill>
                <a:latin typeface="Arial" charset="0"/>
              </a:defRPr>
            </a:lvl7pPr>
            <a:lvl8pPr marL="3429000" indent="-228600" defTabSz="925513" eaLnBrk="0" fontAlgn="base" hangingPunct="0">
              <a:spcBef>
                <a:spcPct val="0"/>
              </a:spcBef>
              <a:spcAft>
                <a:spcPct val="0"/>
              </a:spcAft>
              <a:defRPr>
                <a:solidFill>
                  <a:schemeClr val="bg1"/>
                </a:solidFill>
                <a:latin typeface="Arial" charset="0"/>
              </a:defRPr>
            </a:lvl8pPr>
            <a:lvl9pPr marL="3886200" indent="-228600" defTabSz="925513" eaLnBrk="0" fontAlgn="base" hangingPunct="0">
              <a:spcBef>
                <a:spcPct val="0"/>
              </a:spcBef>
              <a:spcAft>
                <a:spcPct val="0"/>
              </a:spcAft>
              <a:defRPr>
                <a:solidFill>
                  <a:schemeClr val="bg1"/>
                </a:solidFill>
                <a:latin typeface="Arial" charset="0"/>
              </a:defRPr>
            </a:lvl9pPr>
          </a:lstStyle>
          <a:p>
            <a:pPr eaLnBrk="1" fontAlgn="base" hangingPunct="1">
              <a:spcBef>
                <a:spcPct val="0"/>
              </a:spcBef>
              <a:spcAft>
                <a:spcPct val="0"/>
              </a:spcAft>
            </a:pPr>
            <a:r>
              <a:rPr lang="en-US" sz="1200" smtClean="0">
                <a:solidFill>
                  <a:prstClr val="black"/>
                </a:solidFill>
              </a:rPr>
              <a:t> Financial Exploitation</a:t>
            </a:r>
          </a:p>
        </p:txBody>
      </p:sp>
      <p:sp>
        <p:nvSpPr>
          <p:cNvPr id="31748" name="Rectangle 2"/>
          <p:cNvSpPr>
            <a:spLocks noGrp="1" noRot="1" noChangeAspect="1" noChangeArrowheads="1" noTextEdit="1"/>
          </p:cNvSpPr>
          <p:nvPr>
            <p:ph type="sldImg"/>
          </p:nvPr>
        </p:nvSpPr>
        <p:spPr>
          <a:ln/>
        </p:spPr>
      </p:sp>
      <p:sp>
        <p:nvSpPr>
          <p:cNvPr id="3174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How does financial exploitation occur?</a:t>
            </a:r>
          </a:p>
          <a:p>
            <a:r>
              <a:rPr lang="en-US" smtClean="0"/>
              <a:t>Scams and identity theft</a:t>
            </a:r>
          </a:p>
          <a:p>
            <a:r>
              <a:rPr lang="en-US" smtClean="0"/>
              <a:t>Theft, fraud, coercion</a:t>
            </a:r>
          </a:p>
          <a:p>
            <a:r>
              <a:rPr lang="en-US" smtClean="0"/>
              <a:t>Undue influence</a:t>
            </a:r>
          </a:p>
          <a:p>
            <a:r>
              <a:rPr lang="en-US" smtClean="0"/>
              <a:t>Abuse of legal authority</a:t>
            </a:r>
          </a:p>
          <a:p>
            <a:r>
              <a:rPr lang="en-US" smtClean="0"/>
              <a:t>Transition:  “The list on the slide describes methods that may be used to commit financial exploitation.  This training does not focus on scams, identify theft, theft, fraud or coercion, because other trainings and materials are available on these topics.  Next, we will briefly define undue influence and discuss powers of attorney and guardianships.”</a:t>
            </a:r>
          </a:p>
          <a:p>
            <a:r>
              <a:rPr lang="en-US" smtClean="0"/>
              <a:t>***Instructor’s Note:  Refer to Resources on Scams handout in Participant Materials, page 81.</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a:solidFill>
                  <a:schemeClr val="bg1"/>
                </a:solidFill>
                <a:latin typeface="Arial" charset="0"/>
              </a:defRPr>
            </a:lvl1pPr>
            <a:lvl2pPr marL="742950" indent="-285750" defTabSz="925513" eaLnBrk="0" hangingPunct="0">
              <a:defRPr>
                <a:solidFill>
                  <a:schemeClr val="bg1"/>
                </a:solidFill>
                <a:latin typeface="Arial" charset="0"/>
              </a:defRPr>
            </a:lvl2pPr>
            <a:lvl3pPr marL="1143000" indent="-228600" defTabSz="925513" eaLnBrk="0" hangingPunct="0">
              <a:defRPr>
                <a:solidFill>
                  <a:schemeClr val="bg1"/>
                </a:solidFill>
                <a:latin typeface="Arial" charset="0"/>
              </a:defRPr>
            </a:lvl3pPr>
            <a:lvl4pPr marL="1600200" indent="-228600" defTabSz="925513" eaLnBrk="0" hangingPunct="0">
              <a:defRPr>
                <a:solidFill>
                  <a:schemeClr val="bg1"/>
                </a:solidFill>
                <a:latin typeface="Arial" charset="0"/>
              </a:defRPr>
            </a:lvl4pPr>
            <a:lvl5pPr marL="2057400" indent="-228600" defTabSz="925513" eaLnBrk="0" hangingPunct="0">
              <a:defRPr>
                <a:solidFill>
                  <a:schemeClr val="bg1"/>
                </a:solidFill>
                <a:latin typeface="Arial" charset="0"/>
              </a:defRPr>
            </a:lvl5pPr>
            <a:lvl6pPr marL="2514600" indent="-228600" defTabSz="925513" eaLnBrk="0" fontAlgn="base" hangingPunct="0">
              <a:spcBef>
                <a:spcPct val="0"/>
              </a:spcBef>
              <a:spcAft>
                <a:spcPct val="0"/>
              </a:spcAft>
              <a:defRPr>
                <a:solidFill>
                  <a:schemeClr val="bg1"/>
                </a:solidFill>
                <a:latin typeface="Arial" charset="0"/>
              </a:defRPr>
            </a:lvl6pPr>
            <a:lvl7pPr marL="2971800" indent="-228600" defTabSz="925513" eaLnBrk="0" fontAlgn="base" hangingPunct="0">
              <a:spcBef>
                <a:spcPct val="0"/>
              </a:spcBef>
              <a:spcAft>
                <a:spcPct val="0"/>
              </a:spcAft>
              <a:defRPr>
                <a:solidFill>
                  <a:schemeClr val="bg1"/>
                </a:solidFill>
                <a:latin typeface="Arial" charset="0"/>
              </a:defRPr>
            </a:lvl7pPr>
            <a:lvl8pPr marL="3429000" indent="-228600" defTabSz="925513" eaLnBrk="0" fontAlgn="base" hangingPunct="0">
              <a:spcBef>
                <a:spcPct val="0"/>
              </a:spcBef>
              <a:spcAft>
                <a:spcPct val="0"/>
              </a:spcAft>
              <a:defRPr>
                <a:solidFill>
                  <a:schemeClr val="bg1"/>
                </a:solidFill>
                <a:latin typeface="Arial" charset="0"/>
              </a:defRPr>
            </a:lvl8pPr>
            <a:lvl9pPr marL="3886200" indent="-228600" defTabSz="925513" eaLnBrk="0" fontAlgn="base" hangingPunct="0">
              <a:spcBef>
                <a:spcPct val="0"/>
              </a:spcBef>
              <a:spcAft>
                <a:spcPct val="0"/>
              </a:spcAft>
              <a:defRPr>
                <a:solidFill>
                  <a:schemeClr val="bg1"/>
                </a:solidFill>
                <a:latin typeface="Arial" charset="0"/>
              </a:defRPr>
            </a:lvl9pPr>
          </a:lstStyle>
          <a:p>
            <a:pPr eaLnBrk="1" hangingPunct="1"/>
            <a:r>
              <a:rPr lang="en-US">
                <a:solidFill>
                  <a:prstClr val="black"/>
                </a:solidFill>
              </a:rPr>
              <a:t>9.</a:t>
            </a:r>
            <a:fld id="{4A40B5D9-2731-492A-9E30-743B6296C5AC}" type="slidenum">
              <a:rPr lang="en-US">
                <a:solidFill>
                  <a:prstClr val="black"/>
                </a:solidFill>
              </a:rPr>
              <a:pPr eaLnBrk="1" hangingPunct="1"/>
              <a:t>57</a:t>
            </a:fld>
            <a:endParaRPr lang="en-US">
              <a:solidFill>
                <a:prstClr val="black"/>
              </a:solidFill>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Abuse of Legal Authority</a:t>
            </a:r>
          </a:p>
          <a:p>
            <a:r>
              <a:rPr lang="en-US" b="1" smtClean="0"/>
              <a:t>Powers of Attorney and Guardianships</a:t>
            </a:r>
          </a:p>
          <a:p>
            <a:r>
              <a:rPr lang="en-US" b="1" smtClean="0"/>
              <a:t>Power of Attorney</a:t>
            </a:r>
            <a:r>
              <a:rPr lang="en-US" smtClean="0"/>
              <a:t> (POA):  An instrument by which one person delegates authority to make decisions such as medical care, end of life decisions, or financial management to another. </a:t>
            </a:r>
          </a:p>
          <a:p>
            <a:r>
              <a:rPr lang="en-US" smtClean="0"/>
              <a:t>POA forms can be downloaded over the internet or purchased at office supply stores.  They can be completed and signed by anyone.  Victims are often coerced or tricked into signing the POA.  There is no court or other oversight of POAs.</a:t>
            </a:r>
          </a:p>
          <a:p>
            <a:r>
              <a:rPr lang="en-US" smtClean="0"/>
              <a:t>  </a:t>
            </a:r>
            <a:endParaRPr lang="en-US" b="1" smtClean="0"/>
          </a:p>
          <a:p>
            <a:r>
              <a:rPr lang="en-US" b="1" smtClean="0"/>
              <a:t>***Instructors’ Note:</a:t>
            </a:r>
            <a:r>
              <a:rPr lang="en-US" b="1" i="1" smtClean="0"/>
              <a:t>  </a:t>
            </a:r>
            <a:r>
              <a:rPr lang="en-US" smtClean="0"/>
              <a:t>Pass a copy of a POA around the room.  </a:t>
            </a:r>
          </a:p>
          <a:p>
            <a:r>
              <a:rPr lang="en-US" b="1" smtClean="0"/>
              <a:t>Guardianship/Conservatorship</a:t>
            </a:r>
            <a:r>
              <a:rPr lang="en-US" smtClean="0"/>
              <a:t>: A mechanism by which a court grants certain powers to a family member, other individual, governmental agency, or institution to control the affairs of a person who is incapable of managing for him or herself. Courts generally require medical reports about the mental capacity of the individual before appointing a guardian.   </a:t>
            </a:r>
          </a:p>
          <a:p>
            <a:r>
              <a:rPr lang="en-US" b="1" smtClean="0"/>
              <a:t>***Instructors’ Note:</a:t>
            </a:r>
            <a:r>
              <a:rPr lang="en-US" smtClean="0"/>
              <a:t> The same term may mean something different from one jurisdiction to another. Therefore, it is critical that local definitions and requirements be reviewed before teaching this section and state-specific information is substituted for the generic descriptions provided here.</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People that can help with elder </a:t>
            </a:r>
            <a:r>
              <a:rPr lang="en-US" smtClean="0"/>
              <a:t>abuse cases….etc. </a:t>
            </a:r>
            <a:endParaRPr lang="en-US" dirty="0"/>
          </a:p>
        </p:txBody>
      </p:sp>
      <p:sp>
        <p:nvSpPr>
          <p:cNvPr id="4" name="Slide Number Placeholder 3"/>
          <p:cNvSpPr>
            <a:spLocks noGrp="1"/>
          </p:cNvSpPr>
          <p:nvPr>
            <p:ph type="sldNum" sz="quarter" idx="10"/>
          </p:nvPr>
        </p:nvSpPr>
        <p:spPr/>
        <p:txBody>
          <a:bodyPr/>
          <a:lstStyle/>
          <a:p>
            <a:fld id="{DC20EEE6-0979-468A-BC30-6057B542268B}" type="slidenum">
              <a:rPr lang="en-US" smtClean="0">
                <a:solidFill>
                  <a:prstClr val="black"/>
                </a:solidFill>
              </a:rPr>
              <a:pPr/>
              <a:t>58</a:t>
            </a:fld>
            <a:endParaRPr lang="en-US">
              <a:solidFill>
                <a:prstClr val="black"/>
              </a:solidFill>
            </a:endParaRPr>
          </a:p>
        </p:txBody>
      </p:sp>
    </p:spTree>
    <p:extLst>
      <p:ext uri="{BB962C8B-B14F-4D97-AF65-F5344CB8AC3E}">
        <p14:creationId xmlns:p14="http://schemas.microsoft.com/office/powerpoint/2010/main" val="1174219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bg1"/>
                </a:solidFill>
                <a:latin typeface="Arial" charset="0"/>
              </a:defRPr>
            </a:lvl1pPr>
            <a:lvl2pPr marL="742950" indent="-285750" defTabSz="931863" eaLnBrk="0" hangingPunct="0">
              <a:defRPr>
                <a:solidFill>
                  <a:schemeClr val="bg1"/>
                </a:solidFill>
                <a:latin typeface="Arial" charset="0"/>
              </a:defRPr>
            </a:lvl2pPr>
            <a:lvl3pPr marL="1143000" indent="-228600" defTabSz="931863" eaLnBrk="0" hangingPunct="0">
              <a:defRPr>
                <a:solidFill>
                  <a:schemeClr val="bg1"/>
                </a:solidFill>
                <a:latin typeface="Arial" charset="0"/>
              </a:defRPr>
            </a:lvl3pPr>
            <a:lvl4pPr marL="1600200" indent="-228600" defTabSz="931863" eaLnBrk="0" hangingPunct="0">
              <a:defRPr>
                <a:solidFill>
                  <a:schemeClr val="bg1"/>
                </a:solidFill>
                <a:latin typeface="Arial" charset="0"/>
              </a:defRPr>
            </a:lvl4pPr>
            <a:lvl5pPr marL="2057400" indent="-228600" defTabSz="931863" eaLnBrk="0" hangingPunct="0">
              <a:defRPr>
                <a:solidFill>
                  <a:schemeClr val="bg1"/>
                </a:solidFill>
                <a:latin typeface="Arial" charset="0"/>
              </a:defRPr>
            </a:lvl5pPr>
            <a:lvl6pPr marL="2514600" indent="-228600" defTabSz="931863" eaLnBrk="0" fontAlgn="base" hangingPunct="0">
              <a:spcBef>
                <a:spcPct val="0"/>
              </a:spcBef>
              <a:spcAft>
                <a:spcPct val="0"/>
              </a:spcAft>
              <a:defRPr>
                <a:solidFill>
                  <a:schemeClr val="bg1"/>
                </a:solidFill>
                <a:latin typeface="Arial" charset="0"/>
              </a:defRPr>
            </a:lvl6pPr>
            <a:lvl7pPr marL="2971800" indent="-228600" defTabSz="931863" eaLnBrk="0" fontAlgn="base" hangingPunct="0">
              <a:spcBef>
                <a:spcPct val="0"/>
              </a:spcBef>
              <a:spcAft>
                <a:spcPct val="0"/>
              </a:spcAft>
              <a:defRPr>
                <a:solidFill>
                  <a:schemeClr val="bg1"/>
                </a:solidFill>
                <a:latin typeface="Arial" charset="0"/>
              </a:defRPr>
            </a:lvl7pPr>
            <a:lvl8pPr marL="3429000" indent="-228600" defTabSz="931863" eaLnBrk="0" fontAlgn="base" hangingPunct="0">
              <a:spcBef>
                <a:spcPct val="0"/>
              </a:spcBef>
              <a:spcAft>
                <a:spcPct val="0"/>
              </a:spcAft>
              <a:defRPr>
                <a:solidFill>
                  <a:schemeClr val="bg1"/>
                </a:solidFill>
                <a:latin typeface="Arial" charset="0"/>
              </a:defRPr>
            </a:lvl8pPr>
            <a:lvl9pPr marL="3886200" indent="-228600" defTabSz="931863" eaLnBrk="0" fontAlgn="base" hangingPunct="0">
              <a:spcBef>
                <a:spcPct val="0"/>
              </a:spcBef>
              <a:spcAft>
                <a:spcPct val="0"/>
              </a:spcAft>
              <a:defRPr>
                <a:solidFill>
                  <a:schemeClr val="bg1"/>
                </a:solidFill>
                <a:latin typeface="Arial" charset="0"/>
              </a:defRPr>
            </a:lvl9pPr>
          </a:lstStyle>
          <a:p>
            <a:pPr eaLnBrk="1" hangingPunct="1"/>
            <a:r>
              <a:rPr lang="en-US">
                <a:solidFill>
                  <a:prstClr val="black"/>
                </a:solidFill>
              </a:rPr>
              <a:t> Dynamics</a:t>
            </a:r>
          </a:p>
        </p:txBody>
      </p:sp>
      <p:sp>
        <p:nvSpPr>
          <p:cNvPr id="5734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bg1"/>
                </a:solidFill>
                <a:latin typeface="Arial" charset="0"/>
              </a:defRPr>
            </a:lvl1pPr>
            <a:lvl2pPr marL="742950" indent="-285750" defTabSz="931863" eaLnBrk="0" hangingPunct="0">
              <a:defRPr>
                <a:solidFill>
                  <a:schemeClr val="bg1"/>
                </a:solidFill>
                <a:latin typeface="Arial" charset="0"/>
              </a:defRPr>
            </a:lvl2pPr>
            <a:lvl3pPr marL="1143000" indent="-228600" defTabSz="931863" eaLnBrk="0" hangingPunct="0">
              <a:defRPr>
                <a:solidFill>
                  <a:schemeClr val="bg1"/>
                </a:solidFill>
                <a:latin typeface="Arial" charset="0"/>
              </a:defRPr>
            </a:lvl3pPr>
            <a:lvl4pPr marL="1600200" indent="-228600" defTabSz="931863" eaLnBrk="0" hangingPunct="0">
              <a:defRPr>
                <a:solidFill>
                  <a:schemeClr val="bg1"/>
                </a:solidFill>
                <a:latin typeface="Arial" charset="0"/>
              </a:defRPr>
            </a:lvl4pPr>
            <a:lvl5pPr marL="2057400" indent="-228600" defTabSz="931863" eaLnBrk="0" hangingPunct="0">
              <a:defRPr>
                <a:solidFill>
                  <a:schemeClr val="bg1"/>
                </a:solidFill>
                <a:latin typeface="Arial" charset="0"/>
              </a:defRPr>
            </a:lvl5pPr>
            <a:lvl6pPr marL="2514600" indent="-228600" defTabSz="931863" eaLnBrk="0" fontAlgn="base" hangingPunct="0">
              <a:spcBef>
                <a:spcPct val="0"/>
              </a:spcBef>
              <a:spcAft>
                <a:spcPct val="0"/>
              </a:spcAft>
              <a:defRPr>
                <a:solidFill>
                  <a:schemeClr val="bg1"/>
                </a:solidFill>
                <a:latin typeface="Arial" charset="0"/>
              </a:defRPr>
            </a:lvl6pPr>
            <a:lvl7pPr marL="2971800" indent="-228600" defTabSz="931863" eaLnBrk="0" fontAlgn="base" hangingPunct="0">
              <a:spcBef>
                <a:spcPct val="0"/>
              </a:spcBef>
              <a:spcAft>
                <a:spcPct val="0"/>
              </a:spcAft>
              <a:defRPr>
                <a:solidFill>
                  <a:schemeClr val="bg1"/>
                </a:solidFill>
                <a:latin typeface="Arial" charset="0"/>
              </a:defRPr>
            </a:lvl7pPr>
            <a:lvl8pPr marL="3429000" indent="-228600" defTabSz="931863" eaLnBrk="0" fontAlgn="base" hangingPunct="0">
              <a:spcBef>
                <a:spcPct val="0"/>
              </a:spcBef>
              <a:spcAft>
                <a:spcPct val="0"/>
              </a:spcAft>
              <a:defRPr>
                <a:solidFill>
                  <a:schemeClr val="bg1"/>
                </a:solidFill>
                <a:latin typeface="Arial" charset="0"/>
              </a:defRPr>
            </a:lvl8pPr>
            <a:lvl9pPr marL="3886200" indent="-228600" defTabSz="931863" eaLnBrk="0" fontAlgn="base" hangingPunct="0">
              <a:spcBef>
                <a:spcPct val="0"/>
              </a:spcBef>
              <a:spcAft>
                <a:spcPct val="0"/>
              </a:spcAft>
              <a:defRPr>
                <a:solidFill>
                  <a:schemeClr val="bg1"/>
                </a:solidFill>
                <a:latin typeface="Arial" charset="0"/>
              </a:defRPr>
            </a:lvl9pPr>
          </a:lstStyle>
          <a:p>
            <a:pPr eaLnBrk="1" hangingPunct="1"/>
            <a:r>
              <a:rPr lang="en-US">
                <a:solidFill>
                  <a:prstClr val="black"/>
                </a:solidFill>
              </a:rPr>
              <a:t>1.</a:t>
            </a:r>
            <a:fld id="{4FD4936A-1C00-454E-879F-7A4D154F88B9}" type="slidenum">
              <a:rPr lang="en-US">
                <a:solidFill>
                  <a:prstClr val="black"/>
                </a:solidFill>
              </a:rPr>
              <a:pPr eaLnBrk="1" hangingPunct="1"/>
              <a:t>8</a:t>
            </a:fld>
            <a:endParaRPr lang="en-US">
              <a:solidFill>
                <a:prstClr val="black"/>
              </a:solidFill>
            </a:endParaRPr>
          </a:p>
        </p:txBody>
      </p:sp>
      <p:sp>
        <p:nvSpPr>
          <p:cNvPr id="57348" name="Rectangle 6"/>
          <p:cNvSpPr txBox="1">
            <a:spLocks noGrp="1" noChangeArrowheads="1"/>
          </p:cNvSpPr>
          <p:nvPr/>
        </p:nvSpPr>
        <p:spPr bwMode="auto">
          <a:xfrm>
            <a:off x="0" y="8684926"/>
            <a:ext cx="2971800"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a:solidFill>
                  <a:schemeClr val="bg1"/>
                </a:solidFill>
                <a:latin typeface="Arial" charset="0"/>
              </a:defRPr>
            </a:lvl1pPr>
            <a:lvl2pPr marL="742950" indent="-285750" defTabSz="931863" eaLnBrk="0" hangingPunct="0">
              <a:defRPr>
                <a:solidFill>
                  <a:schemeClr val="bg1"/>
                </a:solidFill>
                <a:latin typeface="Arial" charset="0"/>
              </a:defRPr>
            </a:lvl2pPr>
            <a:lvl3pPr marL="1143000" indent="-228600" defTabSz="931863" eaLnBrk="0" hangingPunct="0">
              <a:defRPr>
                <a:solidFill>
                  <a:schemeClr val="bg1"/>
                </a:solidFill>
                <a:latin typeface="Arial" charset="0"/>
              </a:defRPr>
            </a:lvl3pPr>
            <a:lvl4pPr marL="1600200" indent="-228600" defTabSz="931863" eaLnBrk="0" hangingPunct="0">
              <a:defRPr>
                <a:solidFill>
                  <a:schemeClr val="bg1"/>
                </a:solidFill>
                <a:latin typeface="Arial" charset="0"/>
              </a:defRPr>
            </a:lvl4pPr>
            <a:lvl5pPr marL="2057400" indent="-228600" defTabSz="931863" eaLnBrk="0" hangingPunct="0">
              <a:defRPr>
                <a:solidFill>
                  <a:schemeClr val="bg1"/>
                </a:solidFill>
                <a:latin typeface="Arial" charset="0"/>
              </a:defRPr>
            </a:lvl5pPr>
            <a:lvl6pPr marL="2514600" indent="-228600" defTabSz="931863" eaLnBrk="0" fontAlgn="base" hangingPunct="0">
              <a:spcBef>
                <a:spcPct val="0"/>
              </a:spcBef>
              <a:spcAft>
                <a:spcPct val="0"/>
              </a:spcAft>
              <a:defRPr>
                <a:solidFill>
                  <a:schemeClr val="bg1"/>
                </a:solidFill>
                <a:latin typeface="Arial" charset="0"/>
              </a:defRPr>
            </a:lvl6pPr>
            <a:lvl7pPr marL="2971800" indent="-228600" defTabSz="931863" eaLnBrk="0" fontAlgn="base" hangingPunct="0">
              <a:spcBef>
                <a:spcPct val="0"/>
              </a:spcBef>
              <a:spcAft>
                <a:spcPct val="0"/>
              </a:spcAft>
              <a:defRPr>
                <a:solidFill>
                  <a:schemeClr val="bg1"/>
                </a:solidFill>
                <a:latin typeface="Arial" charset="0"/>
              </a:defRPr>
            </a:lvl7pPr>
            <a:lvl8pPr marL="3429000" indent="-228600" defTabSz="931863" eaLnBrk="0" fontAlgn="base" hangingPunct="0">
              <a:spcBef>
                <a:spcPct val="0"/>
              </a:spcBef>
              <a:spcAft>
                <a:spcPct val="0"/>
              </a:spcAft>
              <a:defRPr>
                <a:solidFill>
                  <a:schemeClr val="bg1"/>
                </a:solidFill>
                <a:latin typeface="Arial" charset="0"/>
              </a:defRPr>
            </a:lvl8pPr>
            <a:lvl9pPr marL="3886200" indent="-228600" defTabSz="931863" eaLnBrk="0" fontAlgn="base" hangingPunct="0">
              <a:spcBef>
                <a:spcPct val="0"/>
              </a:spcBef>
              <a:spcAft>
                <a:spcPct val="0"/>
              </a:spcAft>
              <a:defRPr>
                <a:solidFill>
                  <a:schemeClr val="bg1"/>
                </a:solidFill>
                <a:latin typeface="Arial" charset="0"/>
              </a:defRPr>
            </a:lvl9pPr>
          </a:lstStyle>
          <a:p>
            <a:pPr eaLnBrk="1" fontAlgn="base" hangingPunct="1">
              <a:spcBef>
                <a:spcPct val="0"/>
              </a:spcBef>
              <a:spcAft>
                <a:spcPct val="0"/>
              </a:spcAft>
            </a:pPr>
            <a:endParaRPr lang="en-US" sz="1200">
              <a:solidFill>
                <a:prstClr val="black"/>
              </a:solidFill>
            </a:endParaRPr>
          </a:p>
        </p:txBody>
      </p:sp>
      <p:sp>
        <p:nvSpPr>
          <p:cNvPr id="57349" name="Rectangle 7"/>
          <p:cNvSpPr txBox="1">
            <a:spLocks noGrp="1" noChangeArrowheads="1"/>
          </p:cNvSpPr>
          <p:nvPr/>
        </p:nvSpPr>
        <p:spPr bwMode="auto">
          <a:xfrm>
            <a:off x="3884613" y="8684926"/>
            <a:ext cx="2971800"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a:solidFill>
                  <a:schemeClr val="bg1"/>
                </a:solidFill>
                <a:latin typeface="Arial" charset="0"/>
              </a:defRPr>
            </a:lvl1pPr>
            <a:lvl2pPr marL="742950" indent="-285750" defTabSz="931863" eaLnBrk="0" hangingPunct="0">
              <a:defRPr>
                <a:solidFill>
                  <a:schemeClr val="bg1"/>
                </a:solidFill>
                <a:latin typeface="Arial" charset="0"/>
              </a:defRPr>
            </a:lvl2pPr>
            <a:lvl3pPr marL="1143000" indent="-228600" defTabSz="931863" eaLnBrk="0" hangingPunct="0">
              <a:defRPr>
                <a:solidFill>
                  <a:schemeClr val="bg1"/>
                </a:solidFill>
                <a:latin typeface="Arial" charset="0"/>
              </a:defRPr>
            </a:lvl3pPr>
            <a:lvl4pPr marL="1600200" indent="-228600" defTabSz="931863" eaLnBrk="0" hangingPunct="0">
              <a:defRPr>
                <a:solidFill>
                  <a:schemeClr val="bg1"/>
                </a:solidFill>
                <a:latin typeface="Arial" charset="0"/>
              </a:defRPr>
            </a:lvl4pPr>
            <a:lvl5pPr marL="2057400" indent="-228600" defTabSz="931863" eaLnBrk="0" hangingPunct="0">
              <a:defRPr>
                <a:solidFill>
                  <a:schemeClr val="bg1"/>
                </a:solidFill>
                <a:latin typeface="Arial" charset="0"/>
              </a:defRPr>
            </a:lvl5pPr>
            <a:lvl6pPr marL="2514600" indent="-228600" defTabSz="931863" eaLnBrk="0" fontAlgn="base" hangingPunct="0">
              <a:spcBef>
                <a:spcPct val="0"/>
              </a:spcBef>
              <a:spcAft>
                <a:spcPct val="0"/>
              </a:spcAft>
              <a:defRPr>
                <a:solidFill>
                  <a:schemeClr val="bg1"/>
                </a:solidFill>
                <a:latin typeface="Arial" charset="0"/>
              </a:defRPr>
            </a:lvl6pPr>
            <a:lvl7pPr marL="2971800" indent="-228600" defTabSz="931863" eaLnBrk="0" fontAlgn="base" hangingPunct="0">
              <a:spcBef>
                <a:spcPct val="0"/>
              </a:spcBef>
              <a:spcAft>
                <a:spcPct val="0"/>
              </a:spcAft>
              <a:defRPr>
                <a:solidFill>
                  <a:schemeClr val="bg1"/>
                </a:solidFill>
                <a:latin typeface="Arial" charset="0"/>
              </a:defRPr>
            </a:lvl7pPr>
            <a:lvl8pPr marL="3429000" indent="-228600" defTabSz="931863" eaLnBrk="0" fontAlgn="base" hangingPunct="0">
              <a:spcBef>
                <a:spcPct val="0"/>
              </a:spcBef>
              <a:spcAft>
                <a:spcPct val="0"/>
              </a:spcAft>
              <a:defRPr>
                <a:solidFill>
                  <a:schemeClr val="bg1"/>
                </a:solidFill>
                <a:latin typeface="Arial" charset="0"/>
              </a:defRPr>
            </a:lvl8pPr>
            <a:lvl9pPr marL="3886200" indent="-228600" defTabSz="931863" eaLnBrk="0" fontAlgn="base" hangingPunct="0">
              <a:spcBef>
                <a:spcPct val="0"/>
              </a:spcBef>
              <a:spcAft>
                <a:spcPct val="0"/>
              </a:spcAft>
              <a:defRPr>
                <a:solidFill>
                  <a:schemeClr val="bg1"/>
                </a:solidFill>
                <a:latin typeface="Arial" charset="0"/>
              </a:defRPr>
            </a:lvl9pPr>
          </a:lstStyle>
          <a:p>
            <a:pPr algn="r" eaLnBrk="1" fontAlgn="base" hangingPunct="1">
              <a:spcBef>
                <a:spcPct val="0"/>
              </a:spcBef>
              <a:spcAft>
                <a:spcPct val="0"/>
              </a:spcAft>
            </a:pPr>
            <a:r>
              <a:rPr lang="en-US" sz="1200">
                <a:solidFill>
                  <a:prstClr val="black"/>
                </a:solidFill>
              </a:rPr>
              <a:t>1.</a:t>
            </a:r>
            <a:fld id="{39F0AECD-C8FC-4067-863F-855E1458F6D4}" type="slidenum">
              <a:rPr lang="en-US" sz="1200">
                <a:solidFill>
                  <a:prstClr val="black"/>
                </a:solidFill>
              </a:rPr>
              <a:pPr algn="r" eaLnBrk="1" fontAlgn="base" hangingPunct="1">
                <a:spcBef>
                  <a:spcPct val="0"/>
                </a:spcBef>
                <a:spcAft>
                  <a:spcPct val="0"/>
                </a:spcAft>
              </a:pPr>
              <a:t>8</a:t>
            </a:fld>
            <a:endParaRPr lang="en-US" sz="1200">
              <a:solidFill>
                <a:prstClr val="black"/>
              </a:solidFill>
            </a:endParaRPr>
          </a:p>
        </p:txBody>
      </p:sp>
      <p:sp>
        <p:nvSpPr>
          <p:cNvPr id="57350" name="Rectangle 2"/>
          <p:cNvSpPr>
            <a:spLocks noGrp="1" noRot="1" noChangeAspect="1" noChangeArrowheads="1" noTextEdit="1"/>
          </p:cNvSpPr>
          <p:nvPr>
            <p:ph type="sldImg"/>
          </p:nvPr>
        </p:nvSpPr>
        <p:spPr>
          <a:ln/>
        </p:spPr>
      </p:sp>
      <p:sp>
        <p:nvSpPr>
          <p:cNvPr id="57351" name="Rectangle 3"/>
          <p:cNvSpPr>
            <a:spLocks noGrp="1" noChangeArrowheads="1"/>
          </p:cNvSpPr>
          <p:nvPr>
            <p:ph type="body" idx="1"/>
          </p:nvPr>
        </p:nvSpPr>
        <p:spPr>
          <a:xfrm>
            <a:off x="228600" y="4122296"/>
            <a:ext cx="6261100" cy="450017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sz="900" b="1" smtClean="0"/>
              <a:t>WHY DOES ELDER ABUSE OCCUR AND PERSIST?</a:t>
            </a:r>
            <a:endParaRPr lang="en-US" sz="900" i="1" smtClean="0"/>
          </a:p>
          <a:p>
            <a:pPr eaLnBrk="1" hangingPunct="1">
              <a:lnSpc>
                <a:spcPct val="80000"/>
              </a:lnSpc>
            </a:pPr>
            <a:r>
              <a:rPr lang="en-US" sz="900" i="1" smtClean="0"/>
              <a:t>Trainers:  advocate, APS</a:t>
            </a:r>
          </a:p>
          <a:p>
            <a:pPr eaLnBrk="1" hangingPunct="1">
              <a:lnSpc>
                <a:spcPct val="80000"/>
              </a:lnSpc>
            </a:pPr>
            <a:r>
              <a:rPr lang="en-US" sz="900" i="1" smtClean="0"/>
              <a:t>Slides:  1.14 – 1.20</a:t>
            </a:r>
          </a:p>
          <a:p>
            <a:pPr eaLnBrk="1" hangingPunct="1">
              <a:lnSpc>
                <a:spcPct val="80000"/>
              </a:lnSpc>
            </a:pPr>
            <a:r>
              <a:rPr lang="en-US" sz="900" i="1" smtClean="0"/>
              <a:t>Method:  lecture, video (Pat: 6:25 mins), group discussion</a:t>
            </a:r>
          </a:p>
          <a:p>
            <a:pPr eaLnBrk="1" hangingPunct="1">
              <a:lnSpc>
                <a:spcPct val="80000"/>
              </a:lnSpc>
            </a:pPr>
            <a:r>
              <a:rPr lang="en-US" sz="900" i="1" smtClean="0"/>
              <a:t>Time allowed:  20 minutes</a:t>
            </a:r>
            <a:endParaRPr lang="en-US" sz="900" b="1" smtClean="0"/>
          </a:p>
          <a:p>
            <a:pPr eaLnBrk="1" hangingPunct="1">
              <a:lnSpc>
                <a:spcPct val="80000"/>
              </a:lnSpc>
            </a:pPr>
            <a:r>
              <a:rPr lang="en-US" sz="900" b="1" smtClean="0"/>
              <a:t>How are Older People Harmed?</a:t>
            </a:r>
            <a:endParaRPr lang="en-US" sz="900" smtClean="0"/>
          </a:p>
          <a:p>
            <a:pPr eaLnBrk="1" hangingPunct="1">
              <a:lnSpc>
                <a:spcPct val="80000"/>
              </a:lnSpc>
            </a:pPr>
            <a:r>
              <a:rPr lang="en-US" sz="900" smtClean="0"/>
              <a:t>Older adults can be harmed in many ways.  Some incidents are not crimes, such as accidents.  Other incidents such as well-intended caregivers and persons who cannot control their behavior may require the involvement of social services and health care providers. Abuse, neglect and exploitation are often crimes and require a law enforcement response.</a:t>
            </a:r>
            <a:endParaRPr lang="en-US" sz="900" b="1" smtClean="0"/>
          </a:p>
          <a:p>
            <a:pPr eaLnBrk="1" hangingPunct="1">
              <a:lnSpc>
                <a:spcPct val="80000"/>
              </a:lnSpc>
            </a:pPr>
            <a:r>
              <a:rPr lang="en-US" sz="900" b="1" smtClean="0"/>
              <a:t>Accidents</a:t>
            </a:r>
            <a:endParaRPr lang="en-US" sz="900" smtClean="0"/>
          </a:p>
          <a:p>
            <a:pPr eaLnBrk="1" hangingPunct="1">
              <a:lnSpc>
                <a:spcPct val="80000"/>
              </a:lnSpc>
            </a:pPr>
            <a:r>
              <a:rPr lang="en-US" sz="900" smtClean="0"/>
              <a:t>Officers are encouraged to investigate if an incident is truly an accident or an excuse used by an abuser to avoid accountability.</a:t>
            </a:r>
            <a:endParaRPr lang="en-US" sz="900" b="1" smtClean="0"/>
          </a:p>
          <a:p>
            <a:pPr eaLnBrk="1" hangingPunct="1">
              <a:lnSpc>
                <a:spcPct val="80000"/>
              </a:lnSpc>
            </a:pPr>
            <a:r>
              <a:rPr lang="en-US" sz="900" b="1" smtClean="0"/>
              <a:t>Caregivers who are well-intended but unable or untrained to provide proper care</a:t>
            </a:r>
            <a:endParaRPr lang="en-US" sz="900" smtClean="0"/>
          </a:p>
          <a:p>
            <a:pPr eaLnBrk="1" hangingPunct="1">
              <a:lnSpc>
                <a:spcPct val="80000"/>
              </a:lnSpc>
            </a:pPr>
            <a:r>
              <a:rPr lang="en-US" sz="900" smtClean="0"/>
              <a:t>In many cases, individuals are doing their best to provide care but do not know how or physically cannot.  For example, an adult child who has a developmental disability and is living with his parents may not be able to provide care for them as they get older, or a 90 pound woman may not be able to properly turn her 250 pound husband who is unable to get out of bed.  In these cases, the caregiver may not have the intent to harm the older individual and adult protective services (APS) intervention may be what is needed.  </a:t>
            </a:r>
          </a:p>
          <a:p>
            <a:pPr eaLnBrk="1" hangingPunct="1">
              <a:lnSpc>
                <a:spcPct val="80000"/>
              </a:lnSpc>
            </a:pPr>
            <a:r>
              <a:rPr lang="en-US" sz="900" smtClean="0"/>
              <a:t/>
            </a:r>
            <a:br>
              <a:rPr lang="en-US" sz="900" smtClean="0"/>
            </a:br>
            <a:r>
              <a:rPr lang="en-US" sz="900" smtClean="0"/>
              <a:t>Some abusers may try to excuse the harm caused to the older individual by saying that they do not have the proper skills or training to provide care.   The abusers may be attempting to not be held accountable for their abusive behavior or to thwart a possible investigation.  In some cases, their real motivation is financial exploitation and they are capable of providing quality care but choose not to.  </a:t>
            </a:r>
          </a:p>
          <a:p>
            <a:pPr eaLnBrk="1" hangingPunct="1">
              <a:lnSpc>
                <a:spcPct val="80000"/>
              </a:lnSpc>
            </a:pPr>
            <a:r>
              <a:rPr lang="en-US" sz="900" smtClean="0"/>
              <a:t>In all cases, law enforcement should be careful not to jump to conclusions about whether or not the caregiver is well-intended.  They should focus on the elements of the crime, gather evidence of the older adult's financial situation, involve APS when appropriate, and consult with prosecutors as necessary.  </a:t>
            </a:r>
            <a:endParaRPr lang="en-US" sz="900" b="1" smtClean="0"/>
          </a:p>
          <a:p>
            <a:pPr eaLnBrk="1" hangingPunct="1">
              <a:lnSpc>
                <a:spcPct val="80000"/>
              </a:lnSpc>
            </a:pPr>
            <a:r>
              <a:rPr lang="en-US" sz="900" b="1" smtClean="0"/>
              <a:t>Contact with persons with a physical or mental health condition who cannot control their behavior</a:t>
            </a:r>
            <a:endParaRPr lang="en-US" sz="900" smtClean="0"/>
          </a:p>
          <a:p>
            <a:pPr eaLnBrk="1" hangingPunct="1">
              <a:lnSpc>
                <a:spcPct val="80000"/>
              </a:lnSpc>
            </a:pPr>
            <a:r>
              <a:rPr lang="en-US" sz="900" smtClean="0"/>
              <a:t>Some abusers have physical or mental health conditions that are organic (such as Alzheimer’s disease, other dementias, or a mental illness) that may result in challenging and aggressive behavior that cannot be controlled. In these cases, which are the exception and not the norm, offenders are unable to control their behavior due to an illness or the effects of new or a combination of medications.  Health care professionals should do a complete evaluation to determine what medical remedies may be helpful.  </a:t>
            </a:r>
          </a:p>
          <a:p>
            <a:pPr eaLnBrk="1" hangingPunct="1">
              <a:lnSpc>
                <a:spcPct val="80000"/>
              </a:lnSpc>
            </a:pPr>
            <a:r>
              <a:rPr lang="en-US" sz="900" smtClean="0"/>
              <a:t>Keep in mind that abusers often use a variety of justifications and excuses for their behavior.  A disease or medical condition may be a convenient excuse for abusers so officers should verify if the medical condition exists, if abusive behavior is a possible outcome, and if the aggressive conduct is new or has been occurring for any length of time.</a:t>
            </a:r>
            <a:endParaRPr lang="en-US" sz="900" b="1" smtClean="0"/>
          </a:p>
          <a:p>
            <a:pPr eaLnBrk="1" hangingPunct="1">
              <a:lnSpc>
                <a:spcPct val="80000"/>
              </a:lnSpc>
            </a:pPr>
            <a:endParaRPr lang="en-US" sz="900" b="1"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bg1"/>
                </a:solidFill>
                <a:latin typeface="Arial" charset="0"/>
              </a:defRPr>
            </a:lvl1pPr>
            <a:lvl2pPr marL="742950" indent="-285750" defTabSz="931863" eaLnBrk="0" hangingPunct="0">
              <a:defRPr>
                <a:solidFill>
                  <a:schemeClr val="bg1"/>
                </a:solidFill>
                <a:latin typeface="Arial" charset="0"/>
              </a:defRPr>
            </a:lvl2pPr>
            <a:lvl3pPr marL="1143000" indent="-228600" defTabSz="931863" eaLnBrk="0" hangingPunct="0">
              <a:defRPr>
                <a:solidFill>
                  <a:schemeClr val="bg1"/>
                </a:solidFill>
                <a:latin typeface="Arial" charset="0"/>
              </a:defRPr>
            </a:lvl3pPr>
            <a:lvl4pPr marL="1600200" indent="-228600" defTabSz="931863" eaLnBrk="0" hangingPunct="0">
              <a:defRPr>
                <a:solidFill>
                  <a:schemeClr val="bg1"/>
                </a:solidFill>
                <a:latin typeface="Arial" charset="0"/>
              </a:defRPr>
            </a:lvl4pPr>
            <a:lvl5pPr marL="2057400" indent="-228600" defTabSz="931863" eaLnBrk="0" hangingPunct="0">
              <a:defRPr>
                <a:solidFill>
                  <a:schemeClr val="bg1"/>
                </a:solidFill>
                <a:latin typeface="Arial" charset="0"/>
              </a:defRPr>
            </a:lvl5pPr>
            <a:lvl6pPr marL="2514600" indent="-228600" defTabSz="931863" eaLnBrk="0" fontAlgn="base" hangingPunct="0">
              <a:spcBef>
                <a:spcPct val="0"/>
              </a:spcBef>
              <a:spcAft>
                <a:spcPct val="0"/>
              </a:spcAft>
              <a:defRPr>
                <a:solidFill>
                  <a:schemeClr val="bg1"/>
                </a:solidFill>
                <a:latin typeface="Arial" charset="0"/>
              </a:defRPr>
            </a:lvl6pPr>
            <a:lvl7pPr marL="2971800" indent="-228600" defTabSz="931863" eaLnBrk="0" fontAlgn="base" hangingPunct="0">
              <a:spcBef>
                <a:spcPct val="0"/>
              </a:spcBef>
              <a:spcAft>
                <a:spcPct val="0"/>
              </a:spcAft>
              <a:defRPr>
                <a:solidFill>
                  <a:schemeClr val="bg1"/>
                </a:solidFill>
                <a:latin typeface="Arial" charset="0"/>
              </a:defRPr>
            </a:lvl7pPr>
            <a:lvl8pPr marL="3429000" indent="-228600" defTabSz="931863" eaLnBrk="0" fontAlgn="base" hangingPunct="0">
              <a:spcBef>
                <a:spcPct val="0"/>
              </a:spcBef>
              <a:spcAft>
                <a:spcPct val="0"/>
              </a:spcAft>
              <a:defRPr>
                <a:solidFill>
                  <a:schemeClr val="bg1"/>
                </a:solidFill>
                <a:latin typeface="Arial" charset="0"/>
              </a:defRPr>
            </a:lvl8pPr>
            <a:lvl9pPr marL="3886200" indent="-228600" defTabSz="931863" eaLnBrk="0" fontAlgn="base" hangingPunct="0">
              <a:spcBef>
                <a:spcPct val="0"/>
              </a:spcBef>
              <a:spcAft>
                <a:spcPct val="0"/>
              </a:spcAft>
              <a:defRPr>
                <a:solidFill>
                  <a:schemeClr val="bg1"/>
                </a:solidFill>
                <a:latin typeface="Arial" charset="0"/>
              </a:defRPr>
            </a:lvl9pPr>
          </a:lstStyle>
          <a:p>
            <a:pPr eaLnBrk="1" hangingPunct="1"/>
            <a:r>
              <a:rPr lang="en-US">
                <a:solidFill>
                  <a:prstClr val="black"/>
                </a:solidFill>
              </a:rPr>
              <a:t> Dynamics</a:t>
            </a:r>
          </a:p>
        </p:txBody>
      </p:sp>
      <p:sp>
        <p:nvSpPr>
          <p:cNvPr id="5837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bg1"/>
                </a:solidFill>
                <a:latin typeface="Arial" charset="0"/>
              </a:defRPr>
            </a:lvl1pPr>
            <a:lvl2pPr marL="742950" indent="-285750" defTabSz="931863" eaLnBrk="0" hangingPunct="0">
              <a:defRPr>
                <a:solidFill>
                  <a:schemeClr val="bg1"/>
                </a:solidFill>
                <a:latin typeface="Arial" charset="0"/>
              </a:defRPr>
            </a:lvl2pPr>
            <a:lvl3pPr marL="1143000" indent="-228600" defTabSz="931863" eaLnBrk="0" hangingPunct="0">
              <a:defRPr>
                <a:solidFill>
                  <a:schemeClr val="bg1"/>
                </a:solidFill>
                <a:latin typeface="Arial" charset="0"/>
              </a:defRPr>
            </a:lvl3pPr>
            <a:lvl4pPr marL="1600200" indent="-228600" defTabSz="931863" eaLnBrk="0" hangingPunct="0">
              <a:defRPr>
                <a:solidFill>
                  <a:schemeClr val="bg1"/>
                </a:solidFill>
                <a:latin typeface="Arial" charset="0"/>
              </a:defRPr>
            </a:lvl4pPr>
            <a:lvl5pPr marL="2057400" indent="-228600" defTabSz="931863" eaLnBrk="0" hangingPunct="0">
              <a:defRPr>
                <a:solidFill>
                  <a:schemeClr val="bg1"/>
                </a:solidFill>
                <a:latin typeface="Arial" charset="0"/>
              </a:defRPr>
            </a:lvl5pPr>
            <a:lvl6pPr marL="2514600" indent="-228600" defTabSz="931863" eaLnBrk="0" fontAlgn="base" hangingPunct="0">
              <a:spcBef>
                <a:spcPct val="0"/>
              </a:spcBef>
              <a:spcAft>
                <a:spcPct val="0"/>
              </a:spcAft>
              <a:defRPr>
                <a:solidFill>
                  <a:schemeClr val="bg1"/>
                </a:solidFill>
                <a:latin typeface="Arial" charset="0"/>
              </a:defRPr>
            </a:lvl6pPr>
            <a:lvl7pPr marL="2971800" indent="-228600" defTabSz="931863" eaLnBrk="0" fontAlgn="base" hangingPunct="0">
              <a:spcBef>
                <a:spcPct val="0"/>
              </a:spcBef>
              <a:spcAft>
                <a:spcPct val="0"/>
              </a:spcAft>
              <a:defRPr>
                <a:solidFill>
                  <a:schemeClr val="bg1"/>
                </a:solidFill>
                <a:latin typeface="Arial" charset="0"/>
              </a:defRPr>
            </a:lvl7pPr>
            <a:lvl8pPr marL="3429000" indent="-228600" defTabSz="931863" eaLnBrk="0" fontAlgn="base" hangingPunct="0">
              <a:spcBef>
                <a:spcPct val="0"/>
              </a:spcBef>
              <a:spcAft>
                <a:spcPct val="0"/>
              </a:spcAft>
              <a:defRPr>
                <a:solidFill>
                  <a:schemeClr val="bg1"/>
                </a:solidFill>
                <a:latin typeface="Arial" charset="0"/>
              </a:defRPr>
            </a:lvl8pPr>
            <a:lvl9pPr marL="3886200" indent="-228600" defTabSz="931863" eaLnBrk="0" fontAlgn="base" hangingPunct="0">
              <a:spcBef>
                <a:spcPct val="0"/>
              </a:spcBef>
              <a:spcAft>
                <a:spcPct val="0"/>
              </a:spcAft>
              <a:defRPr>
                <a:solidFill>
                  <a:schemeClr val="bg1"/>
                </a:solidFill>
                <a:latin typeface="Arial" charset="0"/>
              </a:defRPr>
            </a:lvl9pPr>
          </a:lstStyle>
          <a:p>
            <a:pPr eaLnBrk="1" hangingPunct="1"/>
            <a:r>
              <a:rPr lang="en-US">
                <a:solidFill>
                  <a:prstClr val="black"/>
                </a:solidFill>
              </a:rPr>
              <a:t>1.</a:t>
            </a:r>
            <a:fld id="{1595CB52-3235-4415-ADD3-BBFC6BF27F21}" type="slidenum">
              <a:rPr lang="en-US">
                <a:solidFill>
                  <a:prstClr val="black"/>
                </a:solidFill>
              </a:rPr>
              <a:pPr eaLnBrk="1" hangingPunct="1"/>
              <a:t>9</a:t>
            </a:fld>
            <a:endParaRPr lang="en-US">
              <a:solidFill>
                <a:prstClr val="black"/>
              </a:solidFill>
            </a:endParaRPr>
          </a:p>
        </p:txBody>
      </p:sp>
      <p:sp>
        <p:nvSpPr>
          <p:cNvPr id="58372" name="Rectangle 6"/>
          <p:cNvSpPr txBox="1">
            <a:spLocks noGrp="1" noChangeArrowheads="1"/>
          </p:cNvSpPr>
          <p:nvPr/>
        </p:nvSpPr>
        <p:spPr bwMode="auto">
          <a:xfrm>
            <a:off x="0" y="8684926"/>
            <a:ext cx="2971800"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a:solidFill>
                  <a:schemeClr val="bg1"/>
                </a:solidFill>
                <a:latin typeface="Arial" charset="0"/>
              </a:defRPr>
            </a:lvl1pPr>
            <a:lvl2pPr marL="742950" indent="-285750" defTabSz="931863" eaLnBrk="0" hangingPunct="0">
              <a:defRPr>
                <a:solidFill>
                  <a:schemeClr val="bg1"/>
                </a:solidFill>
                <a:latin typeface="Arial" charset="0"/>
              </a:defRPr>
            </a:lvl2pPr>
            <a:lvl3pPr marL="1143000" indent="-228600" defTabSz="931863" eaLnBrk="0" hangingPunct="0">
              <a:defRPr>
                <a:solidFill>
                  <a:schemeClr val="bg1"/>
                </a:solidFill>
                <a:latin typeface="Arial" charset="0"/>
              </a:defRPr>
            </a:lvl3pPr>
            <a:lvl4pPr marL="1600200" indent="-228600" defTabSz="931863" eaLnBrk="0" hangingPunct="0">
              <a:defRPr>
                <a:solidFill>
                  <a:schemeClr val="bg1"/>
                </a:solidFill>
                <a:latin typeface="Arial" charset="0"/>
              </a:defRPr>
            </a:lvl4pPr>
            <a:lvl5pPr marL="2057400" indent="-228600" defTabSz="931863" eaLnBrk="0" hangingPunct="0">
              <a:defRPr>
                <a:solidFill>
                  <a:schemeClr val="bg1"/>
                </a:solidFill>
                <a:latin typeface="Arial" charset="0"/>
              </a:defRPr>
            </a:lvl5pPr>
            <a:lvl6pPr marL="2514600" indent="-228600" defTabSz="931863" eaLnBrk="0" fontAlgn="base" hangingPunct="0">
              <a:spcBef>
                <a:spcPct val="0"/>
              </a:spcBef>
              <a:spcAft>
                <a:spcPct val="0"/>
              </a:spcAft>
              <a:defRPr>
                <a:solidFill>
                  <a:schemeClr val="bg1"/>
                </a:solidFill>
                <a:latin typeface="Arial" charset="0"/>
              </a:defRPr>
            </a:lvl6pPr>
            <a:lvl7pPr marL="2971800" indent="-228600" defTabSz="931863" eaLnBrk="0" fontAlgn="base" hangingPunct="0">
              <a:spcBef>
                <a:spcPct val="0"/>
              </a:spcBef>
              <a:spcAft>
                <a:spcPct val="0"/>
              </a:spcAft>
              <a:defRPr>
                <a:solidFill>
                  <a:schemeClr val="bg1"/>
                </a:solidFill>
                <a:latin typeface="Arial" charset="0"/>
              </a:defRPr>
            </a:lvl7pPr>
            <a:lvl8pPr marL="3429000" indent="-228600" defTabSz="931863" eaLnBrk="0" fontAlgn="base" hangingPunct="0">
              <a:spcBef>
                <a:spcPct val="0"/>
              </a:spcBef>
              <a:spcAft>
                <a:spcPct val="0"/>
              </a:spcAft>
              <a:defRPr>
                <a:solidFill>
                  <a:schemeClr val="bg1"/>
                </a:solidFill>
                <a:latin typeface="Arial" charset="0"/>
              </a:defRPr>
            </a:lvl8pPr>
            <a:lvl9pPr marL="3886200" indent="-228600" defTabSz="931863" eaLnBrk="0" fontAlgn="base" hangingPunct="0">
              <a:spcBef>
                <a:spcPct val="0"/>
              </a:spcBef>
              <a:spcAft>
                <a:spcPct val="0"/>
              </a:spcAft>
              <a:defRPr>
                <a:solidFill>
                  <a:schemeClr val="bg1"/>
                </a:solidFill>
                <a:latin typeface="Arial" charset="0"/>
              </a:defRPr>
            </a:lvl9pPr>
          </a:lstStyle>
          <a:p>
            <a:pPr eaLnBrk="1" fontAlgn="base" hangingPunct="1">
              <a:spcBef>
                <a:spcPct val="0"/>
              </a:spcBef>
              <a:spcAft>
                <a:spcPct val="0"/>
              </a:spcAft>
            </a:pPr>
            <a:endParaRPr lang="en-US" sz="1200">
              <a:solidFill>
                <a:prstClr val="black"/>
              </a:solidFill>
            </a:endParaRPr>
          </a:p>
        </p:txBody>
      </p:sp>
      <p:sp>
        <p:nvSpPr>
          <p:cNvPr id="58373" name="Rectangle 7"/>
          <p:cNvSpPr txBox="1">
            <a:spLocks noGrp="1" noChangeArrowheads="1"/>
          </p:cNvSpPr>
          <p:nvPr/>
        </p:nvSpPr>
        <p:spPr bwMode="auto">
          <a:xfrm>
            <a:off x="3884613" y="8684926"/>
            <a:ext cx="2971800"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a:solidFill>
                  <a:schemeClr val="bg1"/>
                </a:solidFill>
                <a:latin typeface="Arial" charset="0"/>
              </a:defRPr>
            </a:lvl1pPr>
            <a:lvl2pPr marL="742950" indent="-285750" defTabSz="931863" eaLnBrk="0" hangingPunct="0">
              <a:defRPr>
                <a:solidFill>
                  <a:schemeClr val="bg1"/>
                </a:solidFill>
                <a:latin typeface="Arial" charset="0"/>
              </a:defRPr>
            </a:lvl2pPr>
            <a:lvl3pPr marL="1143000" indent="-228600" defTabSz="931863" eaLnBrk="0" hangingPunct="0">
              <a:defRPr>
                <a:solidFill>
                  <a:schemeClr val="bg1"/>
                </a:solidFill>
                <a:latin typeface="Arial" charset="0"/>
              </a:defRPr>
            </a:lvl3pPr>
            <a:lvl4pPr marL="1600200" indent="-228600" defTabSz="931863" eaLnBrk="0" hangingPunct="0">
              <a:defRPr>
                <a:solidFill>
                  <a:schemeClr val="bg1"/>
                </a:solidFill>
                <a:latin typeface="Arial" charset="0"/>
              </a:defRPr>
            </a:lvl4pPr>
            <a:lvl5pPr marL="2057400" indent="-228600" defTabSz="931863" eaLnBrk="0" hangingPunct="0">
              <a:defRPr>
                <a:solidFill>
                  <a:schemeClr val="bg1"/>
                </a:solidFill>
                <a:latin typeface="Arial" charset="0"/>
              </a:defRPr>
            </a:lvl5pPr>
            <a:lvl6pPr marL="2514600" indent="-228600" defTabSz="931863" eaLnBrk="0" fontAlgn="base" hangingPunct="0">
              <a:spcBef>
                <a:spcPct val="0"/>
              </a:spcBef>
              <a:spcAft>
                <a:spcPct val="0"/>
              </a:spcAft>
              <a:defRPr>
                <a:solidFill>
                  <a:schemeClr val="bg1"/>
                </a:solidFill>
                <a:latin typeface="Arial" charset="0"/>
              </a:defRPr>
            </a:lvl6pPr>
            <a:lvl7pPr marL="2971800" indent="-228600" defTabSz="931863" eaLnBrk="0" fontAlgn="base" hangingPunct="0">
              <a:spcBef>
                <a:spcPct val="0"/>
              </a:spcBef>
              <a:spcAft>
                <a:spcPct val="0"/>
              </a:spcAft>
              <a:defRPr>
                <a:solidFill>
                  <a:schemeClr val="bg1"/>
                </a:solidFill>
                <a:latin typeface="Arial" charset="0"/>
              </a:defRPr>
            </a:lvl7pPr>
            <a:lvl8pPr marL="3429000" indent="-228600" defTabSz="931863" eaLnBrk="0" fontAlgn="base" hangingPunct="0">
              <a:spcBef>
                <a:spcPct val="0"/>
              </a:spcBef>
              <a:spcAft>
                <a:spcPct val="0"/>
              </a:spcAft>
              <a:defRPr>
                <a:solidFill>
                  <a:schemeClr val="bg1"/>
                </a:solidFill>
                <a:latin typeface="Arial" charset="0"/>
              </a:defRPr>
            </a:lvl8pPr>
            <a:lvl9pPr marL="3886200" indent="-228600" defTabSz="931863" eaLnBrk="0" fontAlgn="base" hangingPunct="0">
              <a:spcBef>
                <a:spcPct val="0"/>
              </a:spcBef>
              <a:spcAft>
                <a:spcPct val="0"/>
              </a:spcAft>
              <a:defRPr>
                <a:solidFill>
                  <a:schemeClr val="bg1"/>
                </a:solidFill>
                <a:latin typeface="Arial" charset="0"/>
              </a:defRPr>
            </a:lvl9pPr>
          </a:lstStyle>
          <a:p>
            <a:pPr algn="r" eaLnBrk="1" fontAlgn="base" hangingPunct="1">
              <a:spcBef>
                <a:spcPct val="0"/>
              </a:spcBef>
              <a:spcAft>
                <a:spcPct val="0"/>
              </a:spcAft>
            </a:pPr>
            <a:r>
              <a:rPr lang="en-US" sz="1200">
                <a:solidFill>
                  <a:prstClr val="black"/>
                </a:solidFill>
              </a:rPr>
              <a:t>1.</a:t>
            </a:r>
            <a:fld id="{1409411A-DCE9-4EB7-B4BB-2041DBE49DDE}" type="slidenum">
              <a:rPr lang="en-US" sz="1200">
                <a:solidFill>
                  <a:prstClr val="black"/>
                </a:solidFill>
              </a:rPr>
              <a:pPr algn="r" eaLnBrk="1" fontAlgn="base" hangingPunct="1">
                <a:spcBef>
                  <a:spcPct val="0"/>
                </a:spcBef>
                <a:spcAft>
                  <a:spcPct val="0"/>
                </a:spcAft>
              </a:pPr>
              <a:t>9</a:t>
            </a:fld>
            <a:endParaRPr lang="en-US" sz="1200">
              <a:solidFill>
                <a:prstClr val="black"/>
              </a:solidFill>
            </a:endParaRPr>
          </a:p>
        </p:txBody>
      </p:sp>
      <p:sp>
        <p:nvSpPr>
          <p:cNvPr id="58374" name="Rectangle 2"/>
          <p:cNvSpPr>
            <a:spLocks noGrp="1" noRot="1" noChangeAspect="1" noChangeArrowheads="1" noTextEdit="1"/>
          </p:cNvSpPr>
          <p:nvPr>
            <p:ph type="sldImg"/>
          </p:nvPr>
        </p:nvSpPr>
        <p:spPr>
          <a:ln/>
        </p:spPr>
      </p:sp>
      <p:sp>
        <p:nvSpPr>
          <p:cNvPr id="583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t>Abuse, Neglect and Exploitation:  </a:t>
            </a:r>
            <a:r>
              <a:rPr lang="en-US" smtClean="0"/>
              <a:t>Often elder abuse can be explained by:</a:t>
            </a:r>
            <a:endParaRPr lang="en-US" b="1" smtClean="0"/>
          </a:p>
          <a:p>
            <a:pPr eaLnBrk="1" hangingPunct="1"/>
            <a:r>
              <a:rPr lang="en-US" b="1" smtClean="0"/>
              <a:t>Greed in cases of financial exploitation     </a:t>
            </a:r>
            <a:endParaRPr lang="en-US" smtClean="0"/>
          </a:p>
          <a:p>
            <a:pPr eaLnBrk="1" hangingPunct="1"/>
            <a:r>
              <a:rPr lang="en-US" smtClean="0"/>
              <a:t>Some financial exploiters are simply greedy.  Their goal is to take whatever they want and steal from the older person.  Their victims may be able to come and go as they please and may not be living in classic power and control dynamics but the older individual often experiences a combination of forms of abuse including financial, physical, neglect, and emotional abuse.</a:t>
            </a:r>
            <a:endParaRPr lang="en-US" b="1" smtClean="0"/>
          </a:p>
          <a:p>
            <a:pPr eaLnBrk="1" hangingPunct="1"/>
            <a:r>
              <a:rPr lang="en-US" b="1" smtClean="0"/>
              <a:t>Power and Control </a:t>
            </a:r>
            <a:endParaRPr lang="en-US" smtClean="0"/>
          </a:p>
          <a:p>
            <a:pPr eaLnBrk="1" hangingPunct="1"/>
            <a:r>
              <a:rPr lang="en-US" smtClean="0"/>
              <a:t>Most elder abuse offenders are able to control their behavior and choose to harm or steal from an older individual.  Some offenders want to gain and maintain power and control in the relationship, and they set the rules by which the victim must adhere.  These relationships may include spouse/partner or caregiver.  Some adult children will treat one or both of their parents like servants.  These adult children will expect their parents to give money to and serve them.  Offenders use actual and assumed power to gain and maintain this control.</a:t>
            </a:r>
            <a:endParaRPr lang="en-US" b="1" smtClean="0"/>
          </a:p>
          <a:p>
            <a:pPr eaLnBrk="1" hangingPunct="1"/>
            <a:endParaRPr lang="en-US" sz="13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bg1"/>
                </a:solidFill>
                <a:latin typeface="Arial" charset="0"/>
              </a:defRPr>
            </a:lvl1pPr>
            <a:lvl2pPr marL="742950" indent="-285750" defTabSz="931863" eaLnBrk="0" hangingPunct="0">
              <a:defRPr>
                <a:solidFill>
                  <a:schemeClr val="bg1"/>
                </a:solidFill>
                <a:latin typeface="Arial" charset="0"/>
              </a:defRPr>
            </a:lvl2pPr>
            <a:lvl3pPr marL="1143000" indent="-228600" defTabSz="931863" eaLnBrk="0" hangingPunct="0">
              <a:defRPr>
                <a:solidFill>
                  <a:schemeClr val="bg1"/>
                </a:solidFill>
                <a:latin typeface="Arial" charset="0"/>
              </a:defRPr>
            </a:lvl3pPr>
            <a:lvl4pPr marL="1600200" indent="-228600" defTabSz="931863" eaLnBrk="0" hangingPunct="0">
              <a:defRPr>
                <a:solidFill>
                  <a:schemeClr val="bg1"/>
                </a:solidFill>
                <a:latin typeface="Arial" charset="0"/>
              </a:defRPr>
            </a:lvl4pPr>
            <a:lvl5pPr marL="2057400" indent="-228600" defTabSz="931863" eaLnBrk="0" hangingPunct="0">
              <a:defRPr>
                <a:solidFill>
                  <a:schemeClr val="bg1"/>
                </a:solidFill>
                <a:latin typeface="Arial" charset="0"/>
              </a:defRPr>
            </a:lvl5pPr>
            <a:lvl6pPr marL="2514600" indent="-228600" defTabSz="931863" eaLnBrk="0" fontAlgn="base" hangingPunct="0">
              <a:spcBef>
                <a:spcPct val="0"/>
              </a:spcBef>
              <a:spcAft>
                <a:spcPct val="0"/>
              </a:spcAft>
              <a:defRPr>
                <a:solidFill>
                  <a:schemeClr val="bg1"/>
                </a:solidFill>
                <a:latin typeface="Arial" charset="0"/>
              </a:defRPr>
            </a:lvl6pPr>
            <a:lvl7pPr marL="2971800" indent="-228600" defTabSz="931863" eaLnBrk="0" fontAlgn="base" hangingPunct="0">
              <a:spcBef>
                <a:spcPct val="0"/>
              </a:spcBef>
              <a:spcAft>
                <a:spcPct val="0"/>
              </a:spcAft>
              <a:defRPr>
                <a:solidFill>
                  <a:schemeClr val="bg1"/>
                </a:solidFill>
                <a:latin typeface="Arial" charset="0"/>
              </a:defRPr>
            </a:lvl7pPr>
            <a:lvl8pPr marL="3429000" indent="-228600" defTabSz="931863" eaLnBrk="0" fontAlgn="base" hangingPunct="0">
              <a:spcBef>
                <a:spcPct val="0"/>
              </a:spcBef>
              <a:spcAft>
                <a:spcPct val="0"/>
              </a:spcAft>
              <a:defRPr>
                <a:solidFill>
                  <a:schemeClr val="bg1"/>
                </a:solidFill>
                <a:latin typeface="Arial" charset="0"/>
              </a:defRPr>
            </a:lvl8pPr>
            <a:lvl9pPr marL="3886200" indent="-228600" defTabSz="931863" eaLnBrk="0" fontAlgn="base" hangingPunct="0">
              <a:spcBef>
                <a:spcPct val="0"/>
              </a:spcBef>
              <a:spcAft>
                <a:spcPct val="0"/>
              </a:spcAft>
              <a:defRPr>
                <a:solidFill>
                  <a:schemeClr val="bg1"/>
                </a:solidFill>
                <a:latin typeface="Arial" charset="0"/>
              </a:defRPr>
            </a:lvl9pPr>
          </a:lstStyle>
          <a:p>
            <a:pPr eaLnBrk="1" hangingPunct="1"/>
            <a:r>
              <a:rPr lang="en-US">
                <a:solidFill>
                  <a:prstClr val="black"/>
                </a:solidFill>
              </a:rPr>
              <a:t> Dynamics</a:t>
            </a:r>
          </a:p>
        </p:txBody>
      </p:sp>
      <p:sp>
        <p:nvSpPr>
          <p:cNvPr id="6861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bg1"/>
                </a:solidFill>
                <a:latin typeface="Arial" charset="0"/>
              </a:defRPr>
            </a:lvl1pPr>
            <a:lvl2pPr marL="742950" indent="-285750" defTabSz="931863" eaLnBrk="0" hangingPunct="0">
              <a:defRPr>
                <a:solidFill>
                  <a:schemeClr val="bg1"/>
                </a:solidFill>
                <a:latin typeface="Arial" charset="0"/>
              </a:defRPr>
            </a:lvl2pPr>
            <a:lvl3pPr marL="1143000" indent="-228600" defTabSz="931863" eaLnBrk="0" hangingPunct="0">
              <a:defRPr>
                <a:solidFill>
                  <a:schemeClr val="bg1"/>
                </a:solidFill>
                <a:latin typeface="Arial" charset="0"/>
              </a:defRPr>
            </a:lvl3pPr>
            <a:lvl4pPr marL="1600200" indent="-228600" defTabSz="931863" eaLnBrk="0" hangingPunct="0">
              <a:defRPr>
                <a:solidFill>
                  <a:schemeClr val="bg1"/>
                </a:solidFill>
                <a:latin typeface="Arial" charset="0"/>
              </a:defRPr>
            </a:lvl4pPr>
            <a:lvl5pPr marL="2057400" indent="-228600" defTabSz="931863" eaLnBrk="0" hangingPunct="0">
              <a:defRPr>
                <a:solidFill>
                  <a:schemeClr val="bg1"/>
                </a:solidFill>
                <a:latin typeface="Arial" charset="0"/>
              </a:defRPr>
            </a:lvl5pPr>
            <a:lvl6pPr marL="2514600" indent="-228600" defTabSz="931863" eaLnBrk="0" fontAlgn="base" hangingPunct="0">
              <a:spcBef>
                <a:spcPct val="0"/>
              </a:spcBef>
              <a:spcAft>
                <a:spcPct val="0"/>
              </a:spcAft>
              <a:defRPr>
                <a:solidFill>
                  <a:schemeClr val="bg1"/>
                </a:solidFill>
                <a:latin typeface="Arial" charset="0"/>
              </a:defRPr>
            </a:lvl6pPr>
            <a:lvl7pPr marL="2971800" indent="-228600" defTabSz="931863" eaLnBrk="0" fontAlgn="base" hangingPunct="0">
              <a:spcBef>
                <a:spcPct val="0"/>
              </a:spcBef>
              <a:spcAft>
                <a:spcPct val="0"/>
              </a:spcAft>
              <a:defRPr>
                <a:solidFill>
                  <a:schemeClr val="bg1"/>
                </a:solidFill>
                <a:latin typeface="Arial" charset="0"/>
              </a:defRPr>
            </a:lvl7pPr>
            <a:lvl8pPr marL="3429000" indent="-228600" defTabSz="931863" eaLnBrk="0" fontAlgn="base" hangingPunct="0">
              <a:spcBef>
                <a:spcPct val="0"/>
              </a:spcBef>
              <a:spcAft>
                <a:spcPct val="0"/>
              </a:spcAft>
              <a:defRPr>
                <a:solidFill>
                  <a:schemeClr val="bg1"/>
                </a:solidFill>
                <a:latin typeface="Arial" charset="0"/>
              </a:defRPr>
            </a:lvl8pPr>
            <a:lvl9pPr marL="3886200" indent="-228600" defTabSz="931863" eaLnBrk="0" fontAlgn="base" hangingPunct="0">
              <a:spcBef>
                <a:spcPct val="0"/>
              </a:spcBef>
              <a:spcAft>
                <a:spcPct val="0"/>
              </a:spcAft>
              <a:defRPr>
                <a:solidFill>
                  <a:schemeClr val="bg1"/>
                </a:solidFill>
                <a:latin typeface="Arial" charset="0"/>
              </a:defRPr>
            </a:lvl9pPr>
          </a:lstStyle>
          <a:p>
            <a:pPr eaLnBrk="1" hangingPunct="1"/>
            <a:r>
              <a:rPr lang="en-US">
                <a:solidFill>
                  <a:prstClr val="black"/>
                </a:solidFill>
              </a:rPr>
              <a:t>1.</a:t>
            </a:r>
            <a:fld id="{B10AA47B-6982-4CE1-828F-7641973CB7F1}" type="slidenum">
              <a:rPr lang="en-US">
                <a:solidFill>
                  <a:prstClr val="black"/>
                </a:solidFill>
              </a:rPr>
              <a:pPr eaLnBrk="1" hangingPunct="1"/>
              <a:t>10</a:t>
            </a:fld>
            <a:endParaRPr lang="en-US">
              <a:solidFill>
                <a:prstClr val="black"/>
              </a:solidFill>
            </a:endParaRPr>
          </a:p>
        </p:txBody>
      </p:sp>
      <p:sp>
        <p:nvSpPr>
          <p:cNvPr id="68612" name="Rectangle 6"/>
          <p:cNvSpPr txBox="1">
            <a:spLocks noGrp="1" noChangeArrowheads="1"/>
          </p:cNvSpPr>
          <p:nvPr/>
        </p:nvSpPr>
        <p:spPr bwMode="auto">
          <a:xfrm>
            <a:off x="0" y="8684926"/>
            <a:ext cx="2971800"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a:solidFill>
                  <a:schemeClr val="bg1"/>
                </a:solidFill>
                <a:latin typeface="Arial" charset="0"/>
              </a:defRPr>
            </a:lvl1pPr>
            <a:lvl2pPr marL="742950" indent="-285750" defTabSz="931863" eaLnBrk="0" hangingPunct="0">
              <a:defRPr>
                <a:solidFill>
                  <a:schemeClr val="bg1"/>
                </a:solidFill>
                <a:latin typeface="Arial" charset="0"/>
              </a:defRPr>
            </a:lvl2pPr>
            <a:lvl3pPr marL="1143000" indent="-228600" defTabSz="931863" eaLnBrk="0" hangingPunct="0">
              <a:defRPr>
                <a:solidFill>
                  <a:schemeClr val="bg1"/>
                </a:solidFill>
                <a:latin typeface="Arial" charset="0"/>
              </a:defRPr>
            </a:lvl3pPr>
            <a:lvl4pPr marL="1600200" indent="-228600" defTabSz="931863" eaLnBrk="0" hangingPunct="0">
              <a:defRPr>
                <a:solidFill>
                  <a:schemeClr val="bg1"/>
                </a:solidFill>
                <a:latin typeface="Arial" charset="0"/>
              </a:defRPr>
            </a:lvl4pPr>
            <a:lvl5pPr marL="2057400" indent="-228600" defTabSz="931863" eaLnBrk="0" hangingPunct="0">
              <a:defRPr>
                <a:solidFill>
                  <a:schemeClr val="bg1"/>
                </a:solidFill>
                <a:latin typeface="Arial" charset="0"/>
              </a:defRPr>
            </a:lvl5pPr>
            <a:lvl6pPr marL="2514600" indent="-228600" defTabSz="931863" eaLnBrk="0" fontAlgn="base" hangingPunct="0">
              <a:spcBef>
                <a:spcPct val="0"/>
              </a:spcBef>
              <a:spcAft>
                <a:spcPct val="0"/>
              </a:spcAft>
              <a:defRPr>
                <a:solidFill>
                  <a:schemeClr val="bg1"/>
                </a:solidFill>
                <a:latin typeface="Arial" charset="0"/>
              </a:defRPr>
            </a:lvl6pPr>
            <a:lvl7pPr marL="2971800" indent="-228600" defTabSz="931863" eaLnBrk="0" fontAlgn="base" hangingPunct="0">
              <a:spcBef>
                <a:spcPct val="0"/>
              </a:spcBef>
              <a:spcAft>
                <a:spcPct val="0"/>
              </a:spcAft>
              <a:defRPr>
                <a:solidFill>
                  <a:schemeClr val="bg1"/>
                </a:solidFill>
                <a:latin typeface="Arial" charset="0"/>
              </a:defRPr>
            </a:lvl7pPr>
            <a:lvl8pPr marL="3429000" indent="-228600" defTabSz="931863" eaLnBrk="0" fontAlgn="base" hangingPunct="0">
              <a:spcBef>
                <a:spcPct val="0"/>
              </a:spcBef>
              <a:spcAft>
                <a:spcPct val="0"/>
              </a:spcAft>
              <a:defRPr>
                <a:solidFill>
                  <a:schemeClr val="bg1"/>
                </a:solidFill>
                <a:latin typeface="Arial" charset="0"/>
              </a:defRPr>
            </a:lvl8pPr>
            <a:lvl9pPr marL="3886200" indent="-228600" defTabSz="931863" eaLnBrk="0" fontAlgn="base" hangingPunct="0">
              <a:spcBef>
                <a:spcPct val="0"/>
              </a:spcBef>
              <a:spcAft>
                <a:spcPct val="0"/>
              </a:spcAft>
              <a:defRPr>
                <a:solidFill>
                  <a:schemeClr val="bg1"/>
                </a:solidFill>
                <a:latin typeface="Arial" charset="0"/>
              </a:defRPr>
            </a:lvl9pPr>
          </a:lstStyle>
          <a:p>
            <a:pPr eaLnBrk="1" fontAlgn="base" hangingPunct="1">
              <a:spcBef>
                <a:spcPct val="0"/>
              </a:spcBef>
              <a:spcAft>
                <a:spcPct val="0"/>
              </a:spcAft>
            </a:pPr>
            <a:endParaRPr lang="en-US" sz="1200">
              <a:solidFill>
                <a:prstClr val="black"/>
              </a:solidFill>
            </a:endParaRPr>
          </a:p>
        </p:txBody>
      </p:sp>
      <p:sp>
        <p:nvSpPr>
          <p:cNvPr id="68613" name="Rectangle 7"/>
          <p:cNvSpPr txBox="1">
            <a:spLocks noGrp="1" noChangeArrowheads="1"/>
          </p:cNvSpPr>
          <p:nvPr/>
        </p:nvSpPr>
        <p:spPr bwMode="auto">
          <a:xfrm>
            <a:off x="3884613" y="8684926"/>
            <a:ext cx="2971800"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a:solidFill>
                  <a:schemeClr val="bg1"/>
                </a:solidFill>
                <a:latin typeface="Arial" charset="0"/>
              </a:defRPr>
            </a:lvl1pPr>
            <a:lvl2pPr marL="742950" indent="-285750" defTabSz="931863" eaLnBrk="0" hangingPunct="0">
              <a:defRPr>
                <a:solidFill>
                  <a:schemeClr val="bg1"/>
                </a:solidFill>
                <a:latin typeface="Arial" charset="0"/>
              </a:defRPr>
            </a:lvl2pPr>
            <a:lvl3pPr marL="1143000" indent="-228600" defTabSz="931863" eaLnBrk="0" hangingPunct="0">
              <a:defRPr>
                <a:solidFill>
                  <a:schemeClr val="bg1"/>
                </a:solidFill>
                <a:latin typeface="Arial" charset="0"/>
              </a:defRPr>
            </a:lvl3pPr>
            <a:lvl4pPr marL="1600200" indent="-228600" defTabSz="931863" eaLnBrk="0" hangingPunct="0">
              <a:defRPr>
                <a:solidFill>
                  <a:schemeClr val="bg1"/>
                </a:solidFill>
                <a:latin typeface="Arial" charset="0"/>
              </a:defRPr>
            </a:lvl4pPr>
            <a:lvl5pPr marL="2057400" indent="-228600" defTabSz="931863" eaLnBrk="0" hangingPunct="0">
              <a:defRPr>
                <a:solidFill>
                  <a:schemeClr val="bg1"/>
                </a:solidFill>
                <a:latin typeface="Arial" charset="0"/>
              </a:defRPr>
            </a:lvl5pPr>
            <a:lvl6pPr marL="2514600" indent="-228600" defTabSz="931863" eaLnBrk="0" fontAlgn="base" hangingPunct="0">
              <a:spcBef>
                <a:spcPct val="0"/>
              </a:spcBef>
              <a:spcAft>
                <a:spcPct val="0"/>
              </a:spcAft>
              <a:defRPr>
                <a:solidFill>
                  <a:schemeClr val="bg1"/>
                </a:solidFill>
                <a:latin typeface="Arial" charset="0"/>
              </a:defRPr>
            </a:lvl6pPr>
            <a:lvl7pPr marL="2971800" indent="-228600" defTabSz="931863" eaLnBrk="0" fontAlgn="base" hangingPunct="0">
              <a:spcBef>
                <a:spcPct val="0"/>
              </a:spcBef>
              <a:spcAft>
                <a:spcPct val="0"/>
              </a:spcAft>
              <a:defRPr>
                <a:solidFill>
                  <a:schemeClr val="bg1"/>
                </a:solidFill>
                <a:latin typeface="Arial" charset="0"/>
              </a:defRPr>
            </a:lvl7pPr>
            <a:lvl8pPr marL="3429000" indent="-228600" defTabSz="931863" eaLnBrk="0" fontAlgn="base" hangingPunct="0">
              <a:spcBef>
                <a:spcPct val="0"/>
              </a:spcBef>
              <a:spcAft>
                <a:spcPct val="0"/>
              </a:spcAft>
              <a:defRPr>
                <a:solidFill>
                  <a:schemeClr val="bg1"/>
                </a:solidFill>
                <a:latin typeface="Arial" charset="0"/>
              </a:defRPr>
            </a:lvl8pPr>
            <a:lvl9pPr marL="3886200" indent="-228600" defTabSz="931863" eaLnBrk="0" fontAlgn="base" hangingPunct="0">
              <a:spcBef>
                <a:spcPct val="0"/>
              </a:spcBef>
              <a:spcAft>
                <a:spcPct val="0"/>
              </a:spcAft>
              <a:defRPr>
                <a:solidFill>
                  <a:schemeClr val="bg1"/>
                </a:solidFill>
                <a:latin typeface="Arial" charset="0"/>
              </a:defRPr>
            </a:lvl9pPr>
          </a:lstStyle>
          <a:p>
            <a:pPr algn="r" eaLnBrk="1" fontAlgn="base" hangingPunct="1">
              <a:spcBef>
                <a:spcPct val="0"/>
              </a:spcBef>
              <a:spcAft>
                <a:spcPct val="0"/>
              </a:spcAft>
            </a:pPr>
            <a:r>
              <a:rPr lang="en-US" sz="1200">
                <a:solidFill>
                  <a:prstClr val="black"/>
                </a:solidFill>
              </a:rPr>
              <a:t>1.</a:t>
            </a:r>
            <a:fld id="{462D52E4-76A3-4ED6-9D70-4853BA189F05}" type="slidenum">
              <a:rPr lang="en-US" sz="1200">
                <a:solidFill>
                  <a:prstClr val="black"/>
                </a:solidFill>
              </a:rPr>
              <a:pPr algn="r" eaLnBrk="1" fontAlgn="base" hangingPunct="1">
                <a:spcBef>
                  <a:spcPct val="0"/>
                </a:spcBef>
                <a:spcAft>
                  <a:spcPct val="0"/>
                </a:spcAft>
              </a:pPr>
              <a:t>10</a:t>
            </a:fld>
            <a:endParaRPr lang="en-US" sz="1200">
              <a:solidFill>
                <a:prstClr val="black"/>
              </a:solidFill>
            </a:endParaRPr>
          </a:p>
        </p:txBody>
      </p:sp>
      <p:sp>
        <p:nvSpPr>
          <p:cNvPr id="68614" name="Rectangle 2"/>
          <p:cNvSpPr>
            <a:spLocks noGrp="1" noRot="1" noChangeAspect="1" noChangeArrowheads="1" noTextEdit="1"/>
          </p:cNvSpPr>
          <p:nvPr>
            <p:ph type="sldImg"/>
          </p:nvPr>
        </p:nvSpPr>
        <p:spPr>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Caregiver stress describes emotions and feelings that some caregivers experience while assisting a person with medical needs or disabilities.  Some caregivers feel overwhelming stress, isolation, and possible resentment.  In some cases, caregivers will experience substance abuse, self-medication, or health problems as a result of the stress.</a:t>
            </a:r>
          </a:p>
          <a:p>
            <a:pPr eaLnBrk="1" hangingPunct="1"/>
            <a:r>
              <a:rPr lang="en-US" smtClean="0"/>
              <a:t>Providing care can be stressful.</a:t>
            </a:r>
          </a:p>
          <a:p>
            <a:pPr eaLnBrk="1" hangingPunct="1"/>
            <a:r>
              <a:rPr lang="en-US" smtClean="0"/>
              <a:t>Sometimes the stress is overwhelming and can lead to problems.</a:t>
            </a:r>
          </a:p>
          <a:p>
            <a:pPr eaLnBrk="1" hangingPunct="1"/>
            <a:r>
              <a:rPr lang="en-US" smtClean="0"/>
              <a:t>Caregivers often experience overeating, lack of sleep, depression, etc.</a:t>
            </a:r>
          </a:p>
          <a:p>
            <a:pPr eaLnBrk="1" hangingPunct="1"/>
            <a:r>
              <a:rPr lang="en-US" b="1" smtClean="0"/>
              <a:t/>
            </a:r>
            <a:br>
              <a:rPr lang="en-US" b="1" smtClean="0"/>
            </a:br>
            <a:endParaRPr lang="en-US" b="1"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bg1"/>
                </a:solidFill>
                <a:latin typeface="Arial" charset="0"/>
              </a:defRPr>
            </a:lvl1pPr>
            <a:lvl2pPr marL="742950" indent="-285750" defTabSz="931863" eaLnBrk="0" hangingPunct="0">
              <a:defRPr>
                <a:solidFill>
                  <a:schemeClr val="bg1"/>
                </a:solidFill>
                <a:latin typeface="Arial" charset="0"/>
              </a:defRPr>
            </a:lvl2pPr>
            <a:lvl3pPr marL="1143000" indent="-228600" defTabSz="931863" eaLnBrk="0" hangingPunct="0">
              <a:defRPr>
                <a:solidFill>
                  <a:schemeClr val="bg1"/>
                </a:solidFill>
                <a:latin typeface="Arial" charset="0"/>
              </a:defRPr>
            </a:lvl3pPr>
            <a:lvl4pPr marL="1600200" indent="-228600" defTabSz="931863" eaLnBrk="0" hangingPunct="0">
              <a:defRPr>
                <a:solidFill>
                  <a:schemeClr val="bg1"/>
                </a:solidFill>
                <a:latin typeface="Arial" charset="0"/>
              </a:defRPr>
            </a:lvl4pPr>
            <a:lvl5pPr marL="2057400" indent="-228600" defTabSz="931863" eaLnBrk="0" hangingPunct="0">
              <a:defRPr>
                <a:solidFill>
                  <a:schemeClr val="bg1"/>
                </a:solidFill>
                <a:latin typeface="Arial" charset="0"/>
              </a:defRPr>
            </a:lvl5pPr>
            <a:lvl6pPr marL="2514600" indent="-228600" defTabSz="931863" eaLnBrk="0" fontAlgn="base" hangingPunct="0">
              <a:spcBef>
                <a:spcPct val="0"/>
              </a:spcBef>
              <a:spcAft>
                <a:spcPct val="0"/>
              </a:spcAft>
              <a:defRPr>
                <a:solidFill>
                  <a:schemeClr val="bg1"/>
                </a:solidFill>
                <a:latin typeface="Arial" charset="0"/>
              </a:defRPr>
            </a:lvl6pPr>
            <a:lvl7pPr marL="2971800" indent="-228600" defTabSz="931863" eaLnBrk="0" fontAlgn="base" hangingPunct="0">
              <a:spcBef>
                <a:spcPct val="0"/>
              </a:spcBef>
              <a:spcAft>
                <a:spcPct val="0"/>
              </a:spcAft>
              <a:defRPr>
                <a:solidFill>
                  <a:schemeClr val="bg1"/>
                </a:solidFill>
                <a:latin typeface="Arial" charset="0"/>
              </a:defRPr>
            </a:lvl7pPr>
            <a:lvl8pPr marL="3429000" indent="-228600" defTabSz="931863" eaLnBrk="0" fontAlgn="base" hangingPunct="0">
              <a:spcBef>
                <a:spcPct val="0"/>
              </a:spcBef>
              <a:spcAft>
                <a:spcPct val="0"/>
              </a:spcAft>
              <a:defRPr>
                <a:solidFill>
                  <a:schemeClr val="bg1"/>
                </a:solidFill>
                <a:latin typeface="Arial" charset="0"/>
              </a:defRPr>
            </a:lvl8pPr>
            <a:lvl9pPr marL="3886200" indent="-228600" defTabSz="931863" eaLnBrk="0" fontAlgn="base" hangingPunct="0">
              <a:spcBef>
                <a:spcPct val="0"/>
              </a:spcBef>
              <a:spcAft>
                <a:spcPct val="0"/>
              </a:spcAft>
              <a:defRPr>
                <a:solidFill>
                  <a:schemeClr val="bg1"/>
                </a:solidFill>
                <a:latin typeface="Arial" charset="0"/>
              </a:defRPr>
            </a:lvl9pPr>
          </a:lstStyle>
          <a:p>
            <a:pPr eaLnBrk="1" hangingPunct="1"/>
            <a:r>
              <a:rPr lang="en-US">
                <a:solidFill>
                  <a:prstClr val="black"/>
                </a:solidFill>
              </a:rPr>
              <a:t> Dynamics</a:t>
            </a:r>
          </a:p>
        </p:txBody>
      </p:sp>
      <p:sp>
        <p:nvSpPr>
          <p:cNvPr id="6963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bg1"/>
                </a:solidFill>
                <a:latin typeface="Arial" charset="0"/>
              </a:defRPr>
            </a:lvl1pPr>
            <a:lvl2pPr marL="742950" indent="-285750" defTabSz="931863" eaLnBrk="0" hangingPunct="0">
              <a:defRPr>
                <a:solidFill>
                  <a:schemeClr val="bg1"/>
                </a:solidFill>
                <a:latin typeface="Arial" charset="0"/>
              </a:defRPr>
            </a:lvl2pPr>
            <a:lvl3pPr marL="1143000" indent="-228600" defTabSz="931863" eaLnBrk="0" hangingPunct="0">
              <a:defRPr>
                <a:solidFill>
                  <a:schemeClr val="bg1"/>
                </a:solidFill>
                <a:latin typeface="Arial" charset="0"/>
              </a:defRPr>
            </a:lvl3pPr>
            <a:lvl4pPr marL="1600200" indent="-228600" defTabSz="931863" eaLnBrk="0" hangingPunct="0">
              <a:defRPr>
                <a:solidFill>
                  <a:schemeClr val="bg1"/>
                </a:solidFill>
                <a:latin typeface="Arial" charset="0"/>
              </a:defRPr>
            </a:lvl4pPr>
            <a:lvl5pPr marL="2057400" indent="-228600" defTabSz="931863" eaLnBrk="0" hangingPunct="0">
              <a:defRPr>
                <a:solidFill>
                  <a:schemeClr val="bg1"/>
                </a:solidFill>
                <a:latin typeface="Arial" charset="0"/>
              </a:defRPr>
            </a:lvl5pPr>
            <a:lvl6pPr marL="2514600" indent="-228600" defTabSz="931863" eaLnBrk="0" fontAlgn="base" hangingPunct="0">
              <a:spcBef>
                <a:spcPct val="0"/>
              </a:spcBef>
              <a:spcAft>
                <a:spcPct val="0"/>
              </a:spcAft>
              <a:defRPr>
                <a:solidFill>
                  <a:schemeClr val="bg1"/>
                </a:solidFill>
                <a:latin typeface="Arial" charset="0"/>
              </a:defRPr>
            </a:lvl6pPr>
            <a:lvl7pPr marL="2971800" indent="-228600" defTabSz="931863" eaLnBrk="0" fontAlgn="base" hangingPunct="0">
              <a:spcBef>
                <a:spcPct val="0"/>
              </a:spcBef>
              <a:spcAft>
                <a:spcPct val="0"/>
              </a:spcAft>
              <a:defRPr>
                <a:solidFill>
                  <a:schemeClr val="bg1"/>
                </a:solidFill>
                <a:latin typeface="Arial" charset="0"/>
              </a:defRPr>
            </a:lvl7pPr>
            <a:lvl8pPr marL="3429000" indent="-228600" defTabSz="931863" eaLnBrk="0" fontAlgn="base" hangingPunct="0">
              <a:spcBef>
                <a:spcPct val="0"/>
              </a:spcBef>
              <a:spcAft>
                <a:spcPct val="0"/>
              </a:spcAft>
              <a:defRPr>
                <a:solidFill>
                  <a:schemeClr val="bg1"/>
                </a:solidFill>
                <a:latin typeface="Arial" charset="0"/>
              </a:defRPr>
            </a:lvl8pPr>
            <a:lvl9pPr marL="3886200" indent="-228600" defTabSz="931863" eaLnBrk="0" fontAlgn="base" hangingPunct="0">
              <a:spcBef>
                <a:spcPct val="0"/>
              </a:spcBef>
              <a:spcAft>
                <a:spcPct val="0"/>
              </a:spcAft>
              <a:defRPr>
                <a:solidFill>
                  <a:schemeClr val="bg1"/>
                </a:solidFill>
                <a:latin typeface="Arial" charset="0"/>
              </a:defRPr>
            </a:lvl9pPr>
          </a:lstStyle>
          <a:p>
            <a:pPr eaLnBrk="1" hangingPunct="1"/>
            <a:r>
              <a:rPr lang="en-US">
                <a:solidFill>
                  <a:prstClr val="black"/>
                </a:solidFill>
              </a:rPr>
              <a:t>1.</a:t>
            </a:r>
            <a:fld id="{CC25640B-180F-4DA2-B246-B9547201BA61}" type="slidenum">
              <a:rPr lang="en-US">
                <a:solidFill>
                  <a:prstClr val="black"/>
                </a:solidFill>
              </a:rPr>
              <a:pPr eaLnBrk="1" hangingPunct="1"/>
              <a:t>11</a:t>
            </a:fld>
            <a:endParaRPr lang="en-US">
              <a:solidFill>
                <a:prstClr val="black"/>
              </a:solidFill>
            </a:endParaRPr>
          </a:p>
        </p:txBody>
      </p:sp>
      <p:sp>
        <p:nvSpPr>
          <p:cNvPr id="69636" name="Rectangle 6"/>
          <p:cNvSpPr txBox="1">
            <a:spLocks noGrp="1" noChangeArrowheads="1"/>
          </p:cNvSpPr>
          <p:nvPr/>
        </p:nvSpPr>
        <p:spPr bwMode="auto">
          <a:xfrm>
            <a:off x="0" y="8684926"/>
            <a:ext cx="2971800"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a:solidFill>
                  <a:schemeClr val="bg1"/>
                </a:solidFill>
                <a:latin typeface="Arial" charset="0"/>
              </a:defRPr>
            </a:lvl1pPr>
            <a:lvl2pPr marL="742950" indent="-285750" defTabSz="931863" eaLnBrk="0" hangingPunct="0">
              <a:defRPr>
                <a:solidFill>
                  <a:schemeClr val="bg1"/>
                </a:solidFill>
                <a:latin typeface="Arial" charset="0"/>
              </a:defRPr>
            </a:lvl2pPr>
            <a:lvl3pPr marL="1143000" indent="-228600" defTabSz="931863" eaLnBrk="0" hangingPunct="0">
              <a:defRPr>
                <a:solidFill>
                  <a:schemeClr val="bg1"/>
                </a:solidFill>
                <a:latin typeface="Arial" charset="0"/>
              </a:defRPr>
            </a:lvl3pPr>
            <a:lvl4pPr marL="1600200" indent="-228600" defTabSz="931863" eaLnBrk="0" hangingPunct="0">
              <a:defRPr>
                <a:solidFill>
                  <a:schemeClr val="bg1"/>
                </a:solidFill>
                <a:latin typeface="Arial" charset="0"/>
              </a:defRPr>
            </a:lvl4pPr>
            <a:lvl5pPr marL="2057400" indent="-228600" defTabSz="931863" eaLnBrk="0" hangingPunct="0">
              <a:defRPr>
                <a:solidFill>
                  <a:schemeClr val="bg1"/>
                </a:solidFill>
                <a:latin typeface="Arial" charset="0"/>
              </a:defRPr>
            </a:lvl5pPr>
            <a:lvl6pPr marL="2514600" indent="-228600" defTabSz="931863" eaLnBrk="0" fontAlgn="base" hangingPunct="0">
              <a:spcBef>
                <a:spcPct val="0"/>
              </a:spcBef>
              <a:spcAft>
                <a:spcPct val="0"/>
              </a:spcAft>
              <a:defRPr>
                <a:solidFill>
                  <a:schemeClr val="bg1"/>
                </a:solidFill>
                <a:latin typeface="Arial" charset="0"/>
              </a:defRPr>
            </a:lvl6pPr>
            <a:lvl7pPr marL="2971800" indent="-228600" defTabSz="931863" eaLnBrk="0" fontAlgn="base" hangingPunct="0">
              <a:spcBef>
                <a:spcPct val="0"/>
              </a:spcBef>
              <a:spcAft>
                <a:spcPct val="0"/>
              </a:spcAft>
              <a:defRPr>
                <a:solidFill>
                  <a:schemeClr val="bg1"/>
                </a:solidFill>
                <a:latin typeface="Arial" charset="0"/>
              </a:defRPr>
            </a:lvl7pPr>
            <a:lvl8pPr marL="3429000" indent="-228600" defTabSz="931863" eaLnBrk="0" fontAlgn="base" hangingPunct="0">
              <a:spcBef>
                <a:spcPct val="0"/>
              </a:spcBef>
              <a:spcAft>
                <a:spcPct val="0"/>
              </a:spcAft>
              <a:defRPr>
                <a:solidFill>
                  <a:schemeClr val="bg1"/>
                </a:solidFill>
                <a:latin typeface="Arial" charset="0"/>
              </a:defRPr>
            </a:lvl8pPr>
            <a:lvl9pPr marL="3886200" indent="-228600" defTabSz="931863" eaLnBrk="0" fontAlgn="base" hangingPunct="0">
              <a:spcBef>
                <a:spcPct val="0"/>
              </a:spcBef>
              <a:spcAft>
                <a:spcPct val="0"/>
              </a:spcAft>
              <a:defRPr>
                <a:solidFill>
                  <a:schemeClr val="bg1"/>
                </a:solidFill>
                <a:latin typeface="Arial" charset="0"/>
              </a:defRPr>
            </a:lvl9pPr>
          </a:lstStyle>
          <a:p>
            <a:pPr eaLnBrk="1" fontAlgn="base" hangingPunct="1">
              <a:spcBef>
                <a:spcPct val="0"/>
              </a:spcBef>
              <a:spcAft>
                <a:spcPct val="0"/>
              </a:spcAft>
            </a:pPr>
            <a:endParaRPr lang="en-US" sz="1200">
              <a:solidFill>
                <a:prstClr val="black"/>
              </a:solidFill>
            </a:endParaRPr>
          </a:p>
        </p:txBody>
      </p:sp>
      <p:sp>
        <p:nvSpPr>
          <p:cNvPr id="69637" name="Rectangle 7"/>
          <p:cNvSpPr txBox="1">
            <a:spLocks noGrp="1" noChangeArrowheads="1"/>
          </p:cNvSpPr>
          <p:nvPr/>
        </p:nvSpPr>
        <p:spPr bwMode="auto">
          <a:xfrm>
            <a:off x="3884613" y="8684926"/>
            <a:ext cx="2971800"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a:solidFill>
                  <a:schemeClr val="bg1"/>
                </a:solidFill>
                <a:latin typeface="Arial" charset="0"/>
              </a:defRPr>
            </a:lvl1pPr>
            <a:lvl2pPr marL="742950" indent="-285750" defTabSz="931863" eaLnBrk="0" hangingPunct="0">
              <a:defRPr>
                <a:solidFill>
                  <a:schemeClr val="bg1"/>
                </a:solidFill>
                <a:latin typeface="Arial" charset="0"/>
              </a:defRPr>
            </a:lvl2pPr>
            <a:lvl3pPr marL="1143000" indent="-228600" defTabSz="931863" eaLnBrk="0" hangingPunct="0">
              <a:defRPr>
                <a:solidFill>
                  <a:schemeClr val="bg1"/>
                </a:solidFill>
                <a:latin typeface="Arial" charset="0"/>
              </a:defRPr>
            </a:lvl3pPr>
            <a:lvl4pPr marL="1600200" indent="-228600" defTabSz="931863" eaLnBrk="0" hangingPunct="0">
              <a:defRPr>
                <a:solidFill>
                  <a:schemeClr val="bg1"/>
                </a:solidFill>
                <a:latin typeface="Arial" charset="0"/>
              </a:defRPr>
            </a:lvl4pPr>
            <a:lvl5pPr marL="2057400" indent="-228600" defTabSz="931863" eaLnBrk="0" hangingPunct="0">
              <a:defRPr>
                <a:solidFill>
                  <a:schemeClr val="bg1"/>
                </a:solidFill>
                <a:latin typeface="Arial" charset="0"/>
              </a:defRPr>
            </a:lvl5pPr>
            <a:lvl6pPr marL="2514600" indent="-228600" defTabSz="931863" eaLnBrk="0" fontAlgn="base" hangingPunct="0">
              <a:spcBef>
                <a:spcPct val="0"/>
              </a:spcBef>
              <a:spcAft>
                <a:spcPct val="0"/>
              </a:spcAft>
              <a:defRPr>
                <a:solidFill>
                  <a:schemeClr val="bg1"/>
                </a:solidFill>
                <a:latin typeface="Arial" charset="0"/>
              </a:defRPr>
            </a:lvl6pPr>
            <a:lvl7pPr marL="2971800" indent="-228600" defTabSz="931863" eaLnBrk="0" fontAlgn="base" hangingPunct="0">
              <a:spcBef>
                <a:spcPct val="0"/>
              </a:spcBef>
              <a:spcAft>
                <a:spcPct val="0"/>
              </a:spcAft>
              <a:defRPr>
                <a:solidFill>
                  <a:schemeClr val="bg1"/>
                </a:solidFill>
                <a:latin typeface="Arial" charset="0"/>
              </a:defRPr>
            </a:lvl7pPr>
            <a:lvl8pPr marL="3429000" indent="-228600" defTabSz="931863" eaLnBrk="0" fontAlgn="base" hangingPunct="0">
              <a:spcBef>
                <a:spcPct val="0"/>
              </a:spcBef>
              <a:spcAft>
                <a:spcPct val="0"/>
              </a:spcAft>
              <a:defRPr>
                <a:solidFill>
                  <a:schemeClr val="bg1"/>
                </a:solidFill>
                <a:latin typeface="Arial" charset="0"/>
              </a:defRPr>
            </a:lvl8pPr>
            <a:lvl9pPr marL="3886200" indent="-228600" defTabSz="931863" eaLnBrk="0" fontAlgn="base" hangingPunct="0">
              <a:spcBef>
                <a:spcPct val="0"/>
              </a:spcBef>
              <a:spcAft>
                <a:spcPct val="0"/>
              </a:spcAft>
              <a:defRPr>
                <a:solidFill>
                  <a:schemeClr val="bg1"/>
                </a:solidFill>
                <a:latin typeface="Arial" charset="0"/>
              </a:defRPr>
            </a:lvl9pPr>
          </a:lstStyle>
          <a:p>
            <a:pPr algn="r" eaLnBrk="1" fontAlgn="base" hangingPunct="1">
              <a:spcBef>
                <a:spcPct val="0"/>
              </a:spcBef>
              <a:spcAft>
                <a:spcPct val="0"/>
              </a:spcAft>
            </a:pPr>
            <a:r>
              <a:rPr lang="en-US" sz="1200">
                <a:solidFill>
                  <a:prstClr val="black"/>
                </a:solidFill>
              </a:rPr>
              <a:t>1.</a:t>
            </a:r>
            <a:fld id="{C6535D0E-178C-4E9C-89B2-A468396FFA8F}" type="slidenum">
              <a:rPr lang="en-US" sz="1200">
                <a:solidFill>
                  <a:prstClr val="black"/>
                </a:solidFill>
              </a:rPr>
              <a:pPr algn="r" eaLnBrk="1" fontAlgn="base" hangingPunct="1">
                <a:spcBef>
                  <a:spcPct val="0"/>
                </a:spcBef>
                <a:spcAft>
                  <a:spcPct val="0"/>
                </a:spcAft>
              </a:pPr>
              <a:t>11</a:t>
            </a:fld>
            <a:endParaRPr lang="en-US" sz="1200">
              <a:solidFill>
                <a:prstClr val="black"/>
              </a:solidFill>
            </a:endParaRPr>
          </a:p>
        </p:txBody>
      </p:sp>
      <p:sp>
        <p:nvSpPr>
          <p:cNvPr id="69638" name="Rectangle 2"/>
          <p:cNvSpPr>
            <a:spLocks noGrp="1" noRot="1" noChangeAspect="1" noChangeArrowheads="1" noTextEdit="1"/>
          </p:cNvSpPr>
          <p:nvPr>
            <p:ph type="sldImg"/>
          </p:nvPr>
        </p:nvSpPr>
        <p:spPr>
          <a:ln/>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t>Reframing Abuse and Caregiver Stress</a:t>
            </a:r>
            <a:endParaRPr lang="en-US" smtClean="0"/>
          </a:p>
          <a:p>
            <a:pPr eaLnBrk="1" hangingPunct="1"/>
            <a:r>
              <a:rPr lang="en-US" smtClean="0"/>
              <a:t>Early elder abuse research concluded that caregiver stress was a primary cause of elder abuse.  This theory suggested that an overwhelmed, stressed caregiver who is providing assistance to a frail, older person may at times unintentionally “snap” and become neglectful or emotionally or physically abusive.  </a:t>
            </a:r>
          </a:p>
          <a:p>
            <a:pPr eaLnBrk="1" hangingPunct="1"/>
            <a:r>
              <a:rPr lang="en-US" smtClean="0"/>
              <a:t>Some initial studies of elder abuse were based on interviews with the abusers who described being overwhelmed and stressed – which caused them to abuse the older individual.  Unfortunately, researchers did not take into account that abusers lie, manipulate, justify their behavior, and blame victims, so their explanation of caregiver stress was promoted as a primary cause of elder abuse in early literature and work in the field.</a:t>
            </a:r>
          </a:p>
          <a:p>
            <a:pPr eaLnBrk="1" hangingPunct="1"/>
            <a:r>
              <a:rPr lang="en-US" smtClean="0"/>
              <a:t>Early research was based on abusers’ self-reports.</a:t>
            </a:r>
          </a:p>
          <a:p>
            <a:pPr eaLnBrk="1" hangingPunct="1"/>
            <a:r>
              <a:rPr lang="en-US" smtClean="0"/>
              <a:t>Abusers may use the notion of caregiver stress as an excuse to justify their behavior – to create sympathy for themselves so they will not be held accountable.</a:t>
            </a:r>
          </a:p>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
          <p:cNvSpPr>
            <a:spLocks noChangeArrowheads="1"/>
          </p:cNvSpPr>
          <p:nvPr/>
        </p:nvSpPr>
        <p:spPr bwMode="auto">
          <a:xfrm>
            <a:off x="0" y="4800600"/>
            <a:ext cx="883920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sz="2400">
                <a:solidFill>
                  <a:srgbClr val="C0C0C0"/>
                </a:solidFill>
              </a:rPr>
              <a:t>Office on Violence Against Women, U.S. Department of Justice </a:t>
            </a:r>
          </a:p>
          <a:p>
            <a:pPr algn="ctr" fontAlgn="base">
              <a:spcBef>
                <a:spcPct val="0"/>
              </a:spcBef>
              <a:spcAft>
                <a:spcPct val="0"/>
              </a:spcAft>
            </a:pPr>
            <a:r>
              <a:rPr lang="en-US" sz="1200">
                <a:solidFill>
                  <a:srgbClr val="C0C0C0"/>
                </a:solidFill>
              </a:rPr>
              <a:t>in partnership with the</a:t>
            </a:r>
          </a:p>
          <a:p>
            <a:pPr algn="ctr" fontAlgn="base">
              <a:spcBef>
                <a:spcPct val="0"/>
              </a:spcBef>
              <a:spcAft>
                <a:spcPct val="0"/>
              </a:spcAft>
            </a:pPr>
            <a:r>
              <a:rPr lang="en-US">
                <a:solidFill>
                  <a:srgbClr val="C0C0C0"/>
                </a:solidFill>
              </a:rPr>
              <a:t>National Clearinghouse on Abuse in Later Life</a:t>
            </a:r>
          </a:p>
          <a:p>
            <a:pPr algn="ctr" fontAlgn="base">
              <a:spcBef>
                <a:spcPct val="0"/>
              </a:spcBef>
              <a:spcAft>
                <a:spcPct val="0"/>
              </a:spcAft>
            </a:pPr>
            <a:r>
              <a:rPr lang="en-US">
                <a:solidFill>
                  <a:srgbClr val="C0C0C0"/>
                </a:solidFill>
              </a:rPr>
              <a:t> Federal Law Enforcement Training Center</a:t>
            </a:r>
          </a:p>
          <a:p>
            <a:pPr algn="ctr" fontAlgn="base">
              <a:spcBef>
                <a:spcPct val="0"/>
              </a:spcBef>
              <a:spcAft>
                <a:spcPct val="0"/>
              </a:spcAft>
            </a:pPr>
            <a:r>
              <a:rPr lang="en-US">
                <a:solidFill>
                  <a:srgbClr val="C0C0C0"/>
                </a:solidFill>
              </a:rPr>
              <a:t>National Sheriffs’ Association</a:t>
            </a:r>
          </a:p>
        </p:txBody>
      </p:sp>
      <p:sp>
        <p:nvSpPr>
          <p:cNvPr id="20482" name="Rectangle 2"/>
          <p:cNvSpPr>
            <a:spLocks noGrp="1" noChangeArrowheads="1"/>
          </p:cNvSpPr>
          <p:nvPr>
            <p:ph type="ctrTitle"/>
          </p:nvPr>
        </p:nvSpPr>
        <p:spPr>
          <a:xfrm>
            <a:off x="152400" y="228600"/>
            <a:ext cx="8839200" cy="838200"/>
          </a:xfrm>
        </p:spPr>
        <p:txBody>
          <a:bodyPr/>
          <a:lstStyle>
            <a:lvl1pPr>
              <a:defRPr sz="2400">
                <a:solidFill>
                  <a:srgbClr val="969696"/>
                </a:solidFill>
              </a:defRPr>
            </a:lvl1pPr>
          </a:lstStyle>
          <a:p>
            <a:r>
              <a:rPr lang="en-US"/>
              <a:t>Train the Trainer Curriculum to </a:t>
            </a:r>
            <a:br>
              <a:rPr lang="en-US"/>
            </a:br>
            <a:r>
              <a:rPr lang="en-US"/>
              <a:t>Stop Violence Against Older Individuals</a:t>
            </a:r>
          </a:p>
        </p:txBody>
      </p:sp>
      <p:sp>
        <p:nvSpPr>
          <p:cNvPr id="20483" name="Rectangle 3"/>
          <p:cNvSpPr>
            <a:spLocks noGrp="1" noChangeArrowheads="1"/>
          </p:cNvSpPr>
          <p:nvPr>
            <p:ph type="subTitle" idx="1"/>
          </p:nvPr>
        </p:nvSpPr>
        <p:spPr>
          <a:xfrm>
            <a:off x="152400" y="2362200"/>
            <a:ext cx="8839200" cy="1752600"/>
          </a:xfrm>
        </p:spPr>
        <p:txBody>
          <a:bodyPr/>
          <a:lstStyle>
            <a:lvl1pPr marL="0" indent="0" algn="ctr">
              <a:spcBef>
                <a:spcPct val="0"/>
              </a:spcBef>
              <a:buFont typeface="Wingdings" pitchFamily="2" charset="2"/>
              <a:buNone/>
              <a:defRPr sz="5400">
                <a:solidFill>
                  <a:srgbClr val="990033"/>
                </a:solidFill>
                <a:effectLst>
                  <a:outerShdw blurRad="38100" dist="38100" dir="2700000" algn="tl">
                    <a:srgbClr val="000000"/>
                  </a:outerShdw>
                </a:effectLst>
              </a:defRPr>
            </a:lvl1pPr>
          </a:lstStyle>
          <a:p>
            <a:r>
              <a:rPr lang="en-US"/>
              <a:t>Section Title</a:t>
            </a:r>
          </a:p>
        </p:txBody>
      </p:sp>
    </p:spTree>
    <p:extLst>
      <p:ext uri="{BB962C8B-B14F-4D97-AF65-F5344CB8AC3E}">
        <p14:creationId xmlns:p14="http://schemas.microsoft.com/office/powerpoint/2010/main" val="678234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t>1.</a:t>
            </a:r>
            <a:fld id="{95EB1839-0E8B-4C1D-9590-44459D115873}" type="slidenum">
              <a:rPr lang="en-US"/>
              <a:pPr>
                <a:defRPr/>
              </a:pPr>
              <a:t>‹#›</a:t>
            </a:fld>
            <a:endParaRPr lang="en-US"/>
          </a:p>
        </p:txBody>
      </p:sp>
    </p:spTree>
    <p:extLst>
      <p:ext uri="{BB962C8B-B14F-4D97-AF65-F5344CB8AC3E}">
        <p14:creationId xmlns:p14="http://schemas.microsoft.com/office/powerpoint/2010/main" val="1761975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52400"/>
            <a:ext cx="220980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 y="152400"/>
            <a:ext cx="647700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t>1.</a:t>
            </a:r>
            <a:fld id="{AE57CE10-4C73-4900-9AAA-AE4465684E59}" type="slidenum">
              <a:rPr lang="en-US"/>
              <a:pPr>
                <a:defRPr/>
              </a:pPr>
              <a:t>‹#›</a:t>
            </a:fld>
            <a:endParaRPr lang="en-US"/>
          </a:p>
        </p:txBody>
      </p:sp>
    </p:spTree>
    <p:extLst>
      <p:ext uri="{BB962C8B-B14F-4D97-AF65-F5344CB8AC3E}">
        <p14:creationId xmlns:p14="http://schemas.microsoft.com/office/powerpoint/2010/main" val="1560288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52400" y="152400"/>
            <a:ext cx="8839200" cy="609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5"/>
          <p:cNvSpPr>
            <a:spLocks noGrp="1" noChangeArrowheads="1"/>
          </p:cNvSpPr>
          <p:nvPr>
            <p:ph type="ftr" sz="quarter"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r>
              <a:rPr lang="en-US"/>
              <a:t>1.</a:t>
            </a:r>
            <a:fld id="{B66D48FF-4277-4F80-9D05-005DC7931D71}" type="slidenum">
              <a:rPr lang="en-US"/>
              <a:pPr>
                <a:defRPr/>
              </a:pPr>
              <a:t>‹#›</a:t>
            </a:fld>
            <a:endParaRPr lang="en-US"/>
          </a:p>
        </p:txBody>
      </p:sp>
    </p:spTree>
    <p:extLst>
      <p:ext uri="{BB962C8B-B14F-4D97-AF65-F5344CB8AC3E}">
        <p14:creationId xmlns:p14="http://schemas.microsoft.com/office/powerpoint/2010/main" val="23448364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0" y="5029200"/>
            <a:ext cx="8839200" cy="173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sz="2400">
                <a:solidFill>
                  <a:srgbClr val="969696"/>
                </a:solidFill>
              </a:rPr>
              <a:t>Office on Violence Against Women, U.S. Department of Justice </a:t>
            </a:r>
          </a:p>
          <a:p>
            <a:pPr algn="ctr" fontAlgn="base">
              <a:spcBef>
                <a:spcPct val="0"/>
              </a:spcBef>
              <a:spcAft>
                <a:spcPct val="0"/>
              </a:spcAft>
            </a:pPr>
            <a:r>
              <a:rPr lang="en-US" sz="1200" b="1">
                <a:solidFill>
                  <a:srgbClr val="969696"/>
                </a:solidFill>
              </a:rPr>
              <a:t>in partnership with the</a:t>
            </a:r>
          </a:p>
          <a:p>
            <a:pPr algn="ctr" fontAlgn="base">
              <a:spcBef>
                <a:spcPct val="0"/>
              </a:spcBef>
              <a:spcAft>
                <a:spcPct val="0"/>
              </a:spcAft>
            </a:pPr>
            <a:r>
              <a:rPr lang="en-US">
                <a:solidFill>
                  <a:srgbClr val="969696"/>
                </a:solidFill>
              </a:rPr>
              <a:t>National Clearinghouse on Abuse in Later Life</a:t>
            </a:r>
          </a:p>
          <a:p>
            <a:pPr algn="ctr" fontAlgn="base">
              <a:spcBef>
                <a:spcPct val="0"/>
              </a:spcBef>
              <a:spcAft>
                <a:spcPct val="0"/>
              </a:spcAft>
            </a:pPr>
            <a:r>
              <a:rPr lang="en-US">
                <a:solidFill>
                  <a:srgbClr val="969696"/>
                </a:solidFill>
              </a:rPr>
              <a:t>Federal Law Enforcement Training Center</a:t>
            </a:r>
          </a:p>
          <a:p>
            <a:pPr algn="ctr" fontAlgn="base">
              <a:spcBef>
                <a:spcPct val="0"/>
              </a:spcBef>
              <a:spcAft>
                <a:spcPct val="0"/>
              </a:spcAft>
            </a:pPr>
            <a:r>
              <a:rPr lang="en-US">
                <a:solidFill>
                  <a:srgbClr val="969696"/>
                </a:solidFill>
              </a:rPr>
              <a:t>National Sheriffs’ Association</a:t>
            </a:r>
          </a:p>
          <a:p>
            <a:pPr algn="ctr" fontAlgn="base">
              <a:spcBef>
                <a:spcPct val="0"/>
              </a:spcBef>
              <a:spcAft>
                <a:spcPct val="0"/>
              </a:spcAft>
            </a:pPr>
            <a:endParaRPr lang="en-US">
              <a:solidFill>
                <a:srgbClr val="969696"/>
              </a:solidFill>
            </a:endParaRPr>
          </a:p>
        </p:txBody>
      </p:sp>
      <p:sp>
        <p:nvSpPr>
          <p:cNvPr id="20482" name="Rectangle 2"/>
          <p:cNvSpPr>
            <a:spLocks noGrp="1" noChangeArrowheads="1"/>
          </p:cNvSpPr>
          <p:nvPr>
            <p:ph type="ctrTitle"/>
          </p:nvPr>
        </p:nvSpPr>
        <p:spPr>
          <a:xfrm>
            <a:off x="152400" y="228600"/>
            <a:ext cx="8839200" cy="838200"/>
          </a:xfrm>
        </p:spPr>
        <p:txBody>
          <a:bodyPr/>
          <a:lstStyle>
            <a:lvl1pPr>
              <a:defRPr sz="2400">
                <a:solidFill>
                  <a:srgbClr val="969696"/>
                </a:solidFill>
              </a:defRPr>
            </a:lvl1pPr>
          </a:lstStyle>
          <a:p>
            <a:r>
              <a:rPr lang="en-US"/>
              <a:t>Train the Trainer Curriculum to </a:t>
            </a:r>
            <a:br>
              <a:rPr lang="en-US"/>
            </a:br>
            <a:r>
              <a:rPr lang="en-US"/>
              <a:t>Stop Violence Against Older Individuals</a:t>
            </a:r>
          </a:p>
        </p:txBody>
      </p:sp>
      <p:sp>
        <p:nvSpPr>
          <p:cNvPr id="20483" name="Rectangle 3"/>
          <p:cNvSpPr>
            <a:spLocks noGrp="1" noChangeArrowheads="1"/>
          </p:cNvSpPr>
          <p:nvPr>
            <p:ph type="subTitle" idx="1"/>
          </p:nvPr>
        </p:nvSpPr>
        <p:spPr>
          <a:xfrm>
            <a:off x="152400" y="2362200"/>
            <a:ext cx="8839200" cy="1752600"/>
          </a:xfrm>
        </p:spPr>
        <p:txBody>
          <a:bodyPr/>
          <a:lstStyle>
            <a:lvl1pPr marL="0" indent="0" algn="ctr">
              <a:spcBef>
                <a:spcPct val="0"/>
              </a:spcBef>
              <a:buFont typeface="Wingdings" pitchFamily="2" charset="2"/>
              <a:buNone/>
              <a:defRPr sz="5400">
                <a:solidFill>
                  <a:srgbClr val="990033"/>
                </a:solidFill>
                <a:effectLst>
                  <a:outerShdw blurRad="38100" dist="38100" dir="2700000" algn="tl">
                    <a:srgbClr val="000000"/>
                  </a:outerShdw>
                </a:effectLst>
              </a:defRPr>
            </a:lvl1pPr>
          </a:lstStyle>
          <a:p>
            <a:r>
              <a:rPr lang="en-US"/>
              <a:t>Section Title</a:t>
            </a:r>
          </a:p>
        </p:txBody>
      </p:sp>
    </p:spTree>
    <p:extLst>
      <p:ext uri="{BB962C8B-B14F-4D97-AF65-F5344CB8AC3E}">
        <p14:creationId xmlns:p14="http://schemas.microsoft.com/office/powerpoint/2010/main" val="33658135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t>5.</a:t>
            </a:r>
            <a:fld id="{A8E5A351-DE19-478F-B5A9-6F5F2BA97ACF}" type="slidenum">
              <a:rPr lang="en-US"/>
              <a:pPr>
                <a:defRPr/>
              </a:pPr>
              <a:t>‹#›</a:t>
            </a:fld>
            <a:endParaRPr lang="en-US"/>
          </a:p>
        </p:txBody>
      </p:sp>
    </p:spTree>
    <p:extLst>
      <p:ext uri="{BB962C8B-B14F-4D97-AF65-F5344CB8AC3E}">
        <p14:creationId xmlns:p14="http://schemas.microsoft.com/office/powerpoint/2010/main" val="25788312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 y="1600200"/>
            <a:ext cx="43434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3434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r>
              <a:rPr lang="en-US"/>
              <a:t>5.</a:t>
            </a:r>
            <a:fld id="{9ADC7B3A-C2DB-4BB6-8F28-8FC3694FC21F}" type="slidenum">
              <a:rPr lang="en-US"/>
              <a:pPr>
                <a:defRPr/>
              </a:pPr>
              <a:t>‹#›</a:t>
            </a:fld>
            <a:endParaRPr lang="en-US"/>
          </a:p>
        </p:txBody>
      </p:sp>
    </p:spTree>
    <p:extLst>
      <p:ext uri="{BB962C8B-B14F-4D97-AF65-F5344CB8AC3E}">
        <p14:creationId xmlns:p14="http://schemas.microsoft.com/office/powerpoint/2010/main" val="25489863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r>
              <a:rPr lang="en-US"/>
              <a:t>5.</a:t>
            </a:r>
            <a:fld id="{32D3F385-D966-4C17-91B2-312BF4EED12F}" type="slidenum">
              <a:rPr lang="en-US"/>
              <a:pPr>
                <a:defRPr/>
              </a:pPr>
              <a:t>‹#›</a:t>
            </a:fld>
            <a:endParaRPr lang="en-US"/>
          </a:p>
        </p:txBody>
      </p:sp>
    </p:spTree>
    <p:extLst>
      <p:ext uri="{BB962C8B-B14F-4D97-AF65-F5344CB8AC3E}">
        <p14:creationId xmlns:p14="http://schemas.microsoft.com/office/powerpoint/2010/main" val="19711577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t>6.</a:t>
            </a:r>
            <a:fld id="{6A8AFAEE-F680-4E6C-847B-C3AD1B9C5449}" type="slidenum">
              <a:rPr lang="en-US"/>
              <a:pPr>
                <a:defRPr/>
              </a:pPr>
              <a:t>‹#›</a:t>
            </a:fld>
            <a:endParaRPr lang="en-US"/>
          </a:p>
        </p:txBody>
      </p:sp>
    </p:spTree>
    <p:extLst>
      <p:ext uri="{BB962C8B-B14F-4D97-AF65-F5344CB8AC3E}">
        <p14:creationId xmlns:p14="http://schemas.microsoft.com/office/powerpoint/2010/main" val="20457043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r>
              <a:rPr lang="en-US"/>
              <a:t>6.</a:t>
            </a:r>
            <a:fld id="{7B60C2BD-3522-442E-80E6-EC1C8D9870A6}" type="slidenum">
              <a:rPr lang="en-US"/>
              <a:pPr>
                <a:defRPr/>
              </a:pPr>
              <a:t>‹#›</a:t>
            </a:fld>
            <a:endParaRPr lang="en-US"/>
          </a:p>
        </p:txBody>
      </p:sp>
    </p:spTree>
    <p:extLst>
      <p:ext uri="{BB962C8B-B14F-4D97-AF65-F5344CB8AC3E}">
        <p14:creationId xmlns:p14="http://schemas.microsoft.com/office/powerpoint/2010/main" val="42871011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0" y="4953000"/>
            <a:ext cx="8839200" cy="173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sz="2400">
                <a:solidFill>
                  <a:srgbClr val="969696"/>
                </a:solidFill>
              </a:rPr>
              <a:t>Office on Violence Against Women, U.S. Department of Justice </a:t>
            </a:r>
          </a:p>
          <a:p>
            <a:pPr algn="ctr" fontAlgn="base">
              <a:spcBef>
                <a:spcPct val="0"/>
              </a:spcBef>
              <a:spcAft>
                <a:spcPct val="0"/>
              </a:spcAft>
            </a:pPr>
            <a:r>
              <a:rPr lang="en-US" sz="1200" b="1">
                <a:solidFill>
                  <a:srgbClr val="969696"/>
                </a:solidFill>
              </a:rPr>
              <a:t>in partnership with the</a:t>
            </a:r>
          </a:p>
          <a:p>
            <a:pPr algn="ctr" fontAlgn="base">
              <a:spcBef>
                <a:spcPct val="0"/>
              </a:spcBef>
              <a:spcAft>
                <a:spcPct val="0"/>
              </a:spcAft>
            </a:pPr>
            <a:r>
              <a:rPr lang="en-US">
                <a:solidFill>
                  <a:srgbClr val="969696"/>
                </a:solidFill>
              </a:rPr>
              <a:t>National Clearinghouse on Abuse in Later Life</a:t>
            </a:r>
          </a:p>
          <a:p>
            <a:pPr algn="ctr" fontAlgn="base">
              <a:spcBef>
                <a:spcPct val="0"/>
              </a:spcBef>
              <a:spcAft>
                <a:spcPct val="0"/>
              </a:spcAft>
            </a:pPr>
            <a:r>
              <a:rPr lang="en-US">
                <a:solidFill>
                  <a:srgbClr val="969696"/>
                </a:solidFill>
              </a:rPr>
              <a:t>Federal Law Enforcement Training Center</a:t>
            </a:r>
          </a:p>
          <a:p>
            <a:pPr algn="ctr" fontAlgn="base">
              <a:spcBef>
                <a:spcPct val="0"/>
              </a:spcBef>
              <a:spcAft>
                <a:spcPct val="0"/>
              </a:spcAft>
            </a:pPr>
            <a:r>
              <a:rPr lang="en-US">
                <a:solidFill>
                  <a:srgbClr val="969696"/>
                </a:solidFill>
              </a:rPr>
              <a:t>National Sheriffs’ Association</a:t>
            </a:r>
          </a:p>
          <a:p>
            <a:pPr algn="ctr" fontAlgn="base">
              <a:spcBef>
                <a:spcPct val="0"/>
              </a:spcBef>
              <a:spcAft>
                <a:spcPct val="0"/>
              </a:spcAft>
            </a:pPr>
            <a:endParaRPr lang="en-US">
              <a:solidFill>
                <a:srgbClr val="969696"/>
              </a:solidFill>
            </a:endParaRPr>
          </a:p>
        </p:txBody>
      </p:sp>
      <p:sp>
        <p:nvSpPr>
          <p:cNvPr id="20482" name="Rectangle 2"/>
          <p:cNvSpPr>
            <a:spLocks noGrp="1" noChangeArrowheads="1"/>
          </p:cNvSpPr>
          <p:nvPr>
            <p:ph type="ctrTitle"/>
          </p:nvPr>
        </p:nvSpPr>
        <p:spPr>
          <a:xfrm>
            <a:off x="152400" y="228600"/>
            <a:ext cx="8839200" cy="838200"/>
          </a:xfrm>
        </p:spPr>
        <p:txBody>
          <a:bodyPr/>
          <a:lstStyle>
            <a:lvl1pPr>
              <a:defRPr sz="2400">
                <a:solidFill>
                  <a:srgbClr val="969696"/>
                </a:solidFill>
              </a:defRPr>
            </a:lvl1pPr>
          </a:lstStyle>
          <a:p>
            <a:endParaRPr lang="en-US"/>
          </a:p>
        </p:txBody>
      </p:sp>
      <p:sp>
        <p:nvSpPr>
          <p:cNvPr id="20483" name="Rectangle 3"/>
          <p:cNvSpPr>
            <a:spLocks noGrp="1" noChangeArrowheads="1"/>
          </p:cNvSpPr>
          <p:nvPr>
            <p:ph type="subTitle" idx="1"/>
          </p:nvPr>
        </p:nvSpPr>
        <p:spPr>
          <a:xfrm>
            <a:off x="152400" y="2362200"/>
            <a:ext cx="8839200" cy="1752600"/>
          </a:xfrm>
        </p:spPr>
        <p:txBody>
          <a:bodyPr/>
          <a:lstStyle>
            <a:lvl1pPr marL="0" indent="0" algn="ctr">
              <a:spcBef>
                <a:spcPct val="0"/>
              </a:spcBef>
              <a:buFont typeface="Wingdings" pitchFamily="2" charset="2"/>
              <a:buNone/>
              <a:defRPr sz="5400">
                <a:solidFill>
                  <a:srgbClr val="990033"/>
                </a:solidFill>
                <a:effectLst>
                  <a:outerShdw blurRad="38100" dist="38100" dir="2700000" algn="tl">
                    <a:srgbClr val="000000"/>
                  </a:outerShdw>
                </a:effectLst>
              </a:defRPr>
            </a:lvl1pPr>
          </a:lstStyle>
          <a:p>
            <a:r>
              <a:rPr lang="en-US"/>
              <a:t>Section Title</a:t>
            </a:r>
          </a:p>
        </p:txBody>
      </p:sp>
    </p:spTree>
    <p:extLst>
      <p:ext uri="{BB962C8B-B14F-4D97-AF65-F5344CB8AC3E}">
        <p14:creationId xmlns:p14="http://schemas.microsoft.com/office/powerpoint/2010/main" val="1406421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t>1.</a:t>
            </a:r>
            <a:fld id="{3CC9B1E5-4817-4B02-8C61-EA9226E2D9DB}" type="slidenum">
              <a:rPr lang="en-US"/>
              <a:pPr>
                <a:defRPr/>
              </a:pPr>
              <a:t>‹#›</a:t>
            </a:fld>
            <a:endParaRPr lang="en-US"/>
          </a:p>
        </p:txBody>
      </p:sp>
    </p:spTree>
    <p:extLst>
      <p:ext uri="{BB962C8B-B14F-4D97-AF65-F5344CB8AC3E}">
        <p14:creationId xmlns:p14="http://schemas.microsoft.com/office/powerpoint/2010/main" val="17123076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t>7.</a:t>
            </a:r>
            <a:fld id="{11DE9969-6D92-4C63-830F-AABD32FAD326}" type="slidenum">
              <a:rPr lang="en-US"/>
              <a:pPr>
                <a:defRPr/>
              </a:pPr>
              <a:t>‹#›</a:t>
            </a:fld>
            <a:endParaRPr lang="en-US"/>
          </a:p>
        </p:txBody>
      </p:sp>
    </p:spTree>
    <p:extLst>
      <p:ext uri="{BB962C8B-B14F-4D97-AF65-F5344CB8AC3E}">
        <p14:creationId xmlns:p14="http://schemas.microsoft.com/office/powerpoint/2010/main" val="41927157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0" y="4876800"/>
            <a:ext cx="8839200" cy="173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sz="2400">
                <a:solidFill>
                  <a:srgbClr val="969696"/>
                </a:solidFill>
              </a:rPr>
              <a:t>Office on Violence Against Women, U.S. Department of Justice </a:t>
            </a:r>
          </a:p>
          <a:p>
            <a:pPr algn="ctr" fontAlgn="base">
              <a:spcBef>
                <a:spcPct val="0"/>
              </a:spcBef>
              <a:spcAft>
                <a:spcPct val="0"/>
              </a:spcAft>
            </a:pPr>
            <a:r>
              <a:rPr lang="en-US" sz="1200" b="1">
                <a:solidFill>
                  <a:srgbClr val="969696"/>
                </a:solidFill>
              </a:rPr>
              <a:t>in partnership with the</a:t>
            </a:r>
          </a:p>
          <a:p>
            <a:pPr algn="ctr" fontAlgn="base">
              <a:spcBef>
                <a:spcPct val="0"/>
              </a:spcBef>
              <a:spcAft>
                <a:spcPct val="0"/>
              </a:spcAft>
            </a:pPr>
            <a:r>
              <a:rPr lang="en-US">
                <a:solidFill>
                  <a:srgbClr val="969696"/>
                </a:solidFill>
              </a:rPr>
              <a:t>National Clearinghouse on Abuse in Later Life</a:t>
            </a:r>
          </a:p>
          <a:p>
            <a:pPr algn="ctr" fontAlgn="base">
              <a:spcBef>
                <a:spcPct val="0"/>
              </a:spcBef>
              <a:spcAft>
                <a:spcPct val="0"/>
              </a:spcAft>
            </a:pPr>
            <a:r>
              <a:rPr lang="en-US">
                <a:solidFill>
                  <a:srgbClr val="969696"/>
                </a:solidFill>
              </a:rPr>
              <a:t>Federal Law Enforcement Training Center</a:t>
            </a:r>
          </a:p>
          <a:p>
            <a:pPr algn="ctr" fontAlgn="base">
              <a:spcBef>
                <a:spcPct val="0"/>
              </a:spcBef>
              <a:spcAft>
                <a:spcPct val="0"/>
              </a:spcAft>
            </a:pPr>
            <a:r>
              <a:rPr lang="en-US">
                <a:solidFill>
                  <a:srgbClr val="969696"/>
                </a:solidFill>
              </a:rPr>
              <a:t>National Sheriffs’ Association</a:t>
            </a:r>
          </a:p>
          <a:p>
            <a:pPr algn="ctr" fontAlgn="base">
              <a:spcBef>
                <a:spcPct val="0"/>
              </a:spcBef>
              <a:spcAft>
                <a:spcPct val="0"/>
              </a:spcAft>
            </a:pPr>
            <a:endParaRPr lang="en-US">
              <a:solidFill>
                <a:srgbClr val="969696"/>
              </a:solidFill>
            </a:endParaRPr>
          </a:p>
        </p:txBody>
      </p:sp>
      <p:sp>
        <p:nvSpPr>
          <p:cNvPr id="20482" name="Rectangle 2"/>
          <p:cNvSpPr>
            <a:spLocks noGrp="1" noChangeArrowheads="1"/>
          </p:cNvSpPr>
          <p:nvPr>
            <p:ph type="ctrTitle"/>
          </p:nvPr>
        </p:nvSpPr>
        <p:spPr>
          <a:xfrm>
            <a:off x="152400" y="228600"/>
            <a:ext cx="8839200" cy="838200"/>
          </a:xfrm>
        </p:spPr>
        <p:txBody>
          <a:bodyPr/>
          <a:lstStyle>
            <a:lvl1pPr>
              <a:defRPr sz="2400">
                <a:solidFill>
                  <a:srgbClr val="969696"/>
                </a:solidFill>
              </a:defRPr>
            </a:lvl1pPr>
          </a:lstStyle>
          <a:p>
            <a:r>
              <a:rPr lang="en-US"/>
              <a:t>Train the Trainer Curriculum to </a:t>
            </a:r>
            <a:br>
              <a:rPr lang="en-US"/>
            </a:br>
            <a:r>
              <a:rPr lang="en-US"/>
              <a:t>Stop Violence Against Older Individuals</a:t>
            </a:r>
          </a:p>
        </p:txBody>
      </p:sp>
      <p:sp>
        <p:nvSpPr>
          <p:cNvPr id="20483" name="Rectangle 3"/>
          <p:cNvSpPr>
            <a:spLocks noGrp="1" noChangeArrowheads="1"/>
          </p:cNvSpPr>
          <p:nvPr>
            <p:ph type="subTitle" idx="1"/>
          </p:nvPr>
        </p:nvSpPr>
        <p:spPr>
          <a:xfrm>
            <a:off x="152400" y="2362200"/>
            <a:ext cx="8839200" cy="1752600"/>
          </a:xfrm>
        </p:spPr>
        <p:txBody>
          <a:bodyPr/>
          <a:lstStyle>
            <a:lvl1pPr marL="0" indent="0" algn="ctr">
              <a:spcBef>
                <a:spcPct val="0"/>
              </a:spcBef>
              <a:buFont typeface="Wingdings" pitchFamily="2" charset="2"/>
              <a:buNone/>
              <a:defRPr sz="5400">
                <a:solidFill>
                  <a:srgbClr val="990033"/>
                </a:solidFill>
                <a:effectLst>
                  <a:outerShdw blurRad="38100" dist="38100" dir="2700000" algn="tl">
                    <a:srgbClr val="000000"/>
                  </a:outerShdw>
                </a:effectLst>
              </a:defRPr>
            </a:lvl1pPr>
          </a:lstStyle>
          <a:p>
            <a:r>
              <a:rPr lang="en-US"/>
              <a:t>Section Title</a:t>
            </a:r>
          </a:p>
        </p:txBody>
      </p:sp>
    </p:spTree>
    <p:extLst>
      <p:ext uri="{BB962C8B-B14F-4D97-AF65-F5344CB8AC3E}">
        <p14:creationId xmlns:p14="http://schemas.microsoft.com/office/powerpoint/2010/main" val="22477988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r>
              <a:rPr lang="en-US"/>
              <a:t>8.</a:t>
            </a:r>
            <a:fld id="{D3DD0144-3705-4CAE-A970-0E648AFBC72B}" type="slidenum">
              <a:rPr lang="en-US"/>
              <a:pPr>
                <a:defRPr/>
              </a:pPr>
              <a:t>‹#›</a:t>
            </a:fld>
            <a:endParaRPr lang="en-US"/>
          </a:p>
        </p:txBody>
      </p:sp>
    </p:spTree>
    <p:extLst>
      <p:ext uri="{BB962C8B-B14F-4D97-AF65-F5344CB8AC3E}">
        <p14:creationId xmlns:p14="http://schemas.microsoft.com/office/powerpoint/2010/main" val="19481410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t>8.</a:t>
            </a:r>
            <a:fld id="{3078B137-D0F8-4716-AC0E-E993572BA34E}" type="slidenum">
              <a:rPr lang="en-US"/>
              <a:pPr>
                <a:defRPr/>
              </a:pPr>
              <a:t>‹#›</a:t>
            </a:fld>
            <a:endParaRPr lang="en-US"/>
          </a:p>
        </p:txBody>
      </p:sp>
    </p:spTree>
    <p:extLst>
      <p:ext uri="{BB962C8B-B14F-4D97-AF65-F5344CB8AC3E}">
        <p14:creationId xmlns:p14="http://schemas.microsoft.com/office/powerpoint/2010/main" val="7643322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0" y="4724400"/>
            <a:ext cx="914400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sz="2400">
                <a:solidFill>
                  <a:srgbClr val="969696"/>
                </a:solidFill>
              </a:rPr>
              <a:t>Office on Violence Against Women, U.S. Department of Justice </a:t>
            </a:r>
          </a:p>
          <a:p>
            <a:pPr algn="ctr" fontAlgn="base">
              <a:spcBef>
                <a:spcPct val="0"/>
              </a:spcBef>
              <a:spcAft>
                <a:spcPct val="0"/>
              </a:spcAft>
            </a:pPr>
            <a:r>
              <a:rPr lang="en-US" sz="1200" b="1">
                <a:solidFill>
                  <a:srgbClr val="969696"/>
                </a:solidFill>
              </a:rPr>
              <a:t>in partnership with the</a:t>
            </a:r>
          </a:p>
          <a:p>
            <a:pPr algn="ctr" fontAlgn="base">
              <a:spcBef>
                <a:spcPct val="0"/>
              </a:spcBef>
              <a:spcAft>
                <a:spcPct val="0"/>
              </a:spcAft>
            </a:pPr>
            <a:r>
              <a:rPr lang="en-US">
                <a:solidFill>
                  <a:srgbClr val="969696"/>
                </a:solidFill>
              </a:rPr>
              <a:t>National Clearinghouse on Abuse in Later Life</a:t>
            </a:r>
          </a:p>
          <a:p>
            <a:pPr algn="ctr" fontAlgn="base">
              <a:spcBef>
                <a:spcPct val="0"/>
              </a:spcBef>
              <a:spcAft>
                <a:spcPct val="0"/>
              </a:spcAft>
            </a:pPr>
            <a:r>
              <a:rPr lang="en-US">
                <a:solidFill>
                  <a:srgbClr val="969696"/>
                </a:solidFill>
              </a:rPr>
              <a:t>Federal Law Enforcement Training Center</a:t>
            </a:r>
          </a:p>
          <a:p>
            <a:pPr algn="ctr" fontAlgn="base">
              <a:spcBef>
                <a:spcPct val="0"/>
              </a:spcBef>
              <a:spcAft>
                <a:spcPct val="0"/>
              </a:spcAft>
            </a:pPr>
            <a:r>
              <a:rPr lang="en-US">
                <a:solidFill>
                  <a:srgbClr val="969696"/>
                </a:solidFill>
              </a:rPr>
              <a:t>National Sheriffs’ Association</a:t>
            </a:r>
          </a:p>
        </p:txBody>
      </p:sp>
      <p:sp>
        <p:nvSpPr>
          <p:cNvPr id="20482" name="Rectangle 2"/>
          <p:cNvSpPr>
            <a:spLocks noGrp="1" noChangeArrowheads="1"/>
          </p:cNvSpPr>
          <p:nvPr>
            <p:ph type="ctrTitle"/>
          </p:nvPr>
        </p:nvSpPr>
        <p:spPr>
          <a:xfrm>
            <a:off x="152400" y="228600"/>
            <a:ext cx="8839200" cy="838200"/>
          </a:xfrm>
        </p:spPr>
        <p:txBody>
          <a:bodyPr/>
          <a:lstStyle>
            <a:lvl1pPr>
              <a:defRPr sz="2400">
                <a:solidFill>
                  <a:srgbClr val="969696"/>
                </a:solidFill>
              </a:defRPr>
            </a:lvl1pPr>
          </a:lstStyle>
          <a:p>
            <a:r>
              <a:rPr lang="en-US"/>
              <a:t>Train the Trainer Curriculum to </a:t>
            </a:r>
            <a:br>
              <a:rPr lang="en-US"/>
            </a:br>
            <a:r>
              <a:rPr lang="en-US"/>
              <a:t>Stop Violence Against Older Individuals</a:t>
            </a:r>
          </a:p>
        </p:txBody>
      </p:sp>
      <p:sp>
        <p:nvSpPr>
          <p:cNvPr id="20483" name="Rectangle 3"/>
          <p:cNvSpPr>
            <a:spLocks noGrp="1" noChangeArrowheads="1"/>
          </p:cNvSpPr>
          <p:nvPr>
            <p:ph type="subTitle" idx="1"/>
          </p:nvPr>
        </p:nvSpPr>
        <p:spPr>
          <a:xfrm>
            <a:off x="152400" y="2362200"/>
            <a:ext cx="8839200" cy="1752600"/>
          </a:xfrm>
        </p:spPr>
        <p:txBody>
          <a:bodyPr/>
          <a:lstStyle>
            <a:lvl1pPr marL="0" indent="0" algn="ctr">
              <a:spcBef>
                <a:spcPct val="0"/>
              </a:spcBef>
              <a:buFont typeface="Wingdings" pitchFamily="2" charset="2"/>
              <a:buNone/>
              <a:defRPr sz="5400">
                <a:solidFill>
                  <a:srgbClr val="990033"/>
                </a:solidFill>
                <a:effectLst>
                  <a:outerShdw blurRad="38100" dist="38100" dir="2700000" algn="tl">
                    <a:srgbClr val="000000"/>
                  </a:outerShdw>
                </a:effectLst>
              </a:defRPr>
            </a:lvl1pPr>
          </a:lstStyle>
          <a:p>
            <a:r>
              <a:rPr lang="en-US"/>
              <a:t>Section Title</a:t>
            </a:r>
          </a:p>
        </p:txBody>
      </p:sp>
    </p:spTree>
    <p:extLst>
      <p:ext uri="{BB962C8B-B14F-4D97-AF65-F5344CB8AC3E}">
        <p14:creationId xmlns:p14="http://schemas.microsoft.com/office/powerpoint/2010/main" val="22492088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r>
              <a:rPr lang="en-US"/>
              <a:t>9.</a:t>
            </a:r>
            <a:fld id="{201DD151-26D4-4D0B-8871-024760553808}" type="slidenum">
              <a:rPr lang="en-US"/>
              <a:pPr>
                <a:defRPr/>
              </a:pPr>
              <a:t>‹#›</a:t>
            </a:fld>
            <a:endParaRPr lang="en-US"/>
          </a:p>
        </p:txBody>
      </p:sp>
    </p:spTree>
    <p:extLst>
      <p:ext uri="{BB962C8B-B14F-4D97-AF65-F5344CB8AC3E}">
        <p14:creationId xmlns:p14="http://schemas.microsoft.com/office/powerpoint/2010/main" val="22728770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t>9.</a:t>
            </a:r>
            <a:fld id="{629A0E06-4337-4E12-9DB8-9400311C0183}" type="slidenum">
              <a:rPr lang="en-US"/>
              <a:pPr>
                <a:defRPr/>
              </a:pPr>
              <a:t>‹#›</a:t>
            </a:fld>
            <a:endParaRPr lang="en-US"/>
          </a:p>
        </p:txBody>
      </p:sp>
    </p:spTree>
    <p:extLst>
      <p:ext uri="{BB962C8B-B14F-4D97-AF65-F5344CB8AC3E}">
        <p14:creationId xmlns:p14="http://schemas.microsoft.com/office/powerpoint/2010/main" val="3548063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t>1.</a:t>
            </a:r>
            <a:fld id="{F827A18A-A2D7-4509-9E30-7C86DF052558}" type="slidenum">
              <a:rPr lang="en-US"/>
              <a:pPr>
                <a:defRPr/>
              </a:pPr>
              <a:t>‹#›</a:t>
            </a:fld>
            <a:endParaRPr lang="en-US"/>
          </a:p>
        </p:txBody>
      </p:sp>
    </p:spTree>
    <p:extLst>
      <p:ext uri="{BB962C8B-B14F-4D97-AF65-F5344CB8AC3E}">
        <p14:creationId xmlns:p14="http://schemas.microsoft.com/office/powerpoint/2010/main" val="3141382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 y="1600200"/>
            <a:ext cx="43434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3434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r>
              <a:rPr lang="en-US"/>
              <a:t>1.</a:t>
            </a:r>
            <a:fld id="{0E808FCA-CC0C-4190-938E-A0039EAD12E9}" type="slidenum">
              <a:rPr lang="en-US"/>
              <a:pPr>
                <a:defRPr/>
              </a:pPr>
              <a:t>‹#›</a:t>
            </a:fld>
            <a:endParaRPr lang="en-US"/>
          </a:p>
        </p:txBody>
      </p:sp>
    </p:spTree>
    <p:extLst>
      <p:ext uri="{BB962C8B-B14F-4D97-AF65-F5344CB8AC3E}">
        <p14:creationId xmlns:p14="http://schemas.microsoft.com/office/powerpoint/2010/main" val="2147825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a:ln/>
        </p:spPr>
        <p:txBody>
          <a:bodyPr/>
          <a:lstStyle>
            <a:lvl1pPr>
              <a:defRPr/>
            </a:lvl1pPr>
          </a:lstStyle>
          <a:p>
            <a:pPr>
              <a:defRPr/>
            </a:pP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r>
              <a:rPr lang="en-US"/>
              <a:t>1.</a:t>
            </a:r>
            <a:fld id="{908EA347-388F-4B35-B02A-8DDE79054536}" type="slidenum">
              <a:rPr lang="en-US"/>
              <a:pPr>
                <a:defRPr/>
              </a:pPr>
              <a:t>‹#›</a:t>
            </a:fld>
            <a:endParaRPr lang="en-US"/>
          </a:p>
        </p:txBody>
      </p:sp>
    </p:spTree>
    <p:extLst>
      <p:ext uri="{BB962C8B-B14F-4D97-AF65-F5344CB8AC3E}">
        <p14:creationId xmlns:p14="http://schemas.microsoft.com/office/powerpoint/2010/main" val="3787348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sz="quarter"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r>
              <a:rPr lang="en-US"/>
              <a:t>1.</a:t>
            </a:r>
            <a:fld id="{AE5A622A-41FC-40EF-BE1D-9CFDC2BFDE13}" type="slidenum">
              <a:rPr lang="en-US"/>
              <a:pPr>
                <a:defRPr/>
              </a:pPr>
              <a:t>‹#›</a:t>
            </a:fld>
            <a:endParaRPr lang="en-US"/>
          </a:p>
        </p:txBody>
      </p:sp>
    </p:spTree>
    <p:extLst>
      <p:ext uri="{BB962C8B-B14F-4D97-AF65-F5344CB8AC3E}">
        <p14:creationId xmlns:p14="http://schemas.microsoft.com/office/powerpoint/2010/main" val="3351928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r>
              <a:rPr lang="en-US"/>
              <a:t>1.</a:t>
            </a:r>
            <a:fld id="{C25CD941-7E3E-41E8-BB80-644FCD6DC26D}" type="slidenum">
              <a:rPr lang="en-US"/>
              <a:pPr>
                <a:defRPr/>
              </a:pPr>
              <a:t>‹#›</a:t>
            </a:fld>
            <a:endParaRPr lang="en-US"/>
          </a:p>
        </p:txBody>
      </p:sp>
    </p:spTree>
    <p:extLst>
      <p:ext uri="{BB962C8B-B14F-4D97-AF65-F5344CB8AC3E}">
        <p14:creationId xmlns:p14="http://schemas.microsoft.com/office/powerpoint/2010/main" val="3373349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r>
              <a:rPr lang="en-US"/>
              <a:t>1.</a:t>
            </a:r>
            <a:fld id="{BFB3543F-BA8B-4AFA-B7EF-835B697444E2}" type="slidenum">
              <a:rPr lang="en-US"/>
              <a:pPr>
                <a:defRPr/>
              </a:pPr>
              <a:t>‹#›</a:t>
            </a:fld>
            <a:endParaRPr lang="en-US"/>
          </a:p>
        </p:txBody>
      </p:sp>
    </p:spTree>
    <p:extLst>
      <p:ext uri="{BB962C8B-B14F-4D97-AF65-F5344CB8AC3E}">
        <p14:creationId xmlns:p14="http://schemas.microsoft.com/office/powerpoint/2010/main" val="2601271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r>
              <a:rPr lang="en-US"/>
              <a:t>1.</a:t>
            </a:r>
            <a:fld id="{4B9051D3-8032-419A-BE2C-EE9C4F2270A4}" type="slidenum">
              <a:rPr lang="en-US"/>
              <a:pPr>
                <a:defRPr/>
              </a:pPr>
              <a:t>‹#›</a:t>
            </a:fld>
            <a:endParaRPr lang="en-US"/>
          </a:p>
        </p:txBody>
      </p:sp>
    </p:spTree>
    <p:extLst>
      <p:ext uri="{BB962C8B-B14F-4D97-AF65-F5344CB8AC3E}">
        <p14:creationId xmlns:p14="http://schemas.microsoft.com/office/powerpoint/2010/main" val="4087007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image" Target="../media/image1.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5" Type="http://schemas.openxmlformats.org/officeDocument/2006/relationships/image" Target="../media/image1.png"/><Relationship Id="rId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33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 y="152400"/>
            <a:ext cx="8839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52400" y="1600200"/>
            <a:ext cx="8839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Dot"/>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1029" name="Rectangle 5"/>
          <p:cNvSpPr>
            <a:spLocks noGrp="1" noChangeArrowheads="1"/>
          </p:cNvSpPr>
          <p:nvPr>
            <p:ph type="ftr" sz="quarter" idx="3"/>
          </p:nvPr>
        </p:nvSpPr>
        <p:spPr bwMode="auto">
          <a:xfrm>
            <a:off x="152400" y="6245225"/>
            <a:ext cx="8839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a:solidFill>
                  <a:srgbClr val="EAEAEA"/>
                </a:solidFill>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solidFill>
                  <a:srgbClr val="EAEAEA"/>
                </a:solidFill>
              </a:defRPr>
            </a:lvl1pPr>
          </a:lstStyle>
          <a:p>
            <a:pPr fontAlgn="base">
              <a:spcBef>
                <a:spcPct val="0"/>
              </a:spcBef>
              <a:spcAft>
                <a:spcPct val="0"/>
              </a:spcAft>
              <a:defRPr/>
            </a:pPr>
            <a:r>
              <a:rPr lang="en-US"/>
              <a:t>1.</a:t>
            </a:r>
            <a:fld id="{34AC4DA7-19E8-4B6C-8788-671218C561EA}" type="slidenum">
              <a:rPr lang="en-US"/>
              <a:pPr fontAlgn="base">
                <a:spcBef>
                  <a:spcPct val="0"/>
                </a:spcBef>
                <a:spcAft>
                  <a:spcPct val="0"/>
                </a:spcAft>
                <a:defRPr/>
              </a:pPr>
              <a:t>‹#›</a:t>
            </a:fld>
            <a:endParaRPr lang="en-US"/>
          </a:p>
        </p:txBody>
      </p:sp>
      <p:sp>
        <p:nvSpPr>
          <p:cNvPr id="2" name="Line 7"/>
          <p:cNvSpPr>
            <a:spLocks noChangeShapeType="1"/>
          </p:cNvSpPr>
          <p:nvPr/>
        </p:nvSpPr>
        <p:spPr bwMode="auto">
          <a:xfrm flipV="1">
            <a:off x="152400" y="1295400"/>
            <a:ext cx="8991600" cy="0"/>
          </a:xfrm>
          <a:prstGeom prst="line">
            <a:avLst/>
          </a:prstGeom>
          <a:noFill/>
          <a:ln w="127000">
            <a:solidFill>
              <a:srgbClr val="008000"/>
            </a:solidFill>
            <a:prstDash val="sysDot"/>
            <a:round/>
            <a:headEnd/>
            <a:tailEnd/>
          </a:ln>
          <a:effectLst>
            <a:prstShdw prst="shdw13" dist="53882" dir="13500000">
              <a:schemeClr val="bg2">
                <a:alpha val="50000"/>
              </a:schemeClr>
            </a:prst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FFFFFF"/>
              </a:solidFill>
            </a:endParaRPr>
          </a:p>
        </p:txBody>
      </p:sp>
    </p:spTree>
    <p:extLst>
      <p:ext uri="{BB962C8B-B14F-4D97-AF65-F5344CB8AC3E}">
        <p14:creationId xmlns:p14="http://schemas.microsoft.com/office/powerpoint/2010/main" val="13516088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sz="4000">
          <a:solidFill>
            <a:schemeClr val="accent1"/>
          </a:solidFill>
          <a:latin typeface="+mj-lt"/>
          <a:ea typeface="+mj-ea"/>
          <a:cs typeface="+mj-cs"/>
        </a:defRPr>
      </a:lvl1pPr>
      <a:lvl2pPr algn="ctr" rtl="0" eaLnBrk="0" fontAlgn="base" hangingPunct="0">
        <a:spcBef>
          <a:spcPct val="0"/>
        </a:spcBef>
        <a:spcAft>
          <a:spcPct val="0"/>
        </a:spcAft>
        <a:defRPr sz="4000">
          <a:solidFill>
            <a:schemeClr val="accent1"/>
          </a:solidFill>
          <a:latin typeface="Arial" charset="0"/>
        </a:defRPr>
      </a:lvl2pPr>
      <a:lvl3pPr algn="ctr" rtl="0" eaLnBrk="0" fontAlgn="base" hangingPunct="0">
        <a:spcBef>
          <a:spcPct val="0"/>
        </a:spcBef>
        <a:spcAft>
          <a:spcPct val="0"/>
        </a:spcAft>
        <a:defRPr sz="4000">
          <a:solidFill>
            <a:schemeClr val="accent1"/>
          </a:solidFill>
          <a:latin typeface="Arial" charset="0"/>
        </a:defRPr>
      </a:lvl3pPr>
      <a:lvl4pPr algn="ctr" rtl="0" eaLnBrk="0" fontAlgn="base" hangingPunct="0">
        <a:spcBef>
          <a:spcPct val="0"/>
        </a:spcBef>
        <a:spcAft>
          <a:spcPct val="0"/>
        </a:spcAft>
        <a:defRPr sz="4000">
          <a:solidFill>
            <a:schemeClr val="accent1"/>
          </a:solidFill>
          <a:latin typeface="Arial" charset="0"/>
        </a:defRPr>
      </a:lvl4pPr>
      <a:lvl5pPr algn="ctr" rtl="0" eaLnBrk="0" fontAlgn="base" hangingPunct="0">
        <a:spcBef>
          <a:spcPct val="0"/>
        </a:spcBef>
        <a:spcAft>
          <a:spcPct val="0"/>
        </a:spcAft>
        <a:defRPr sz="4000">
          <a:solidFill>
            <a:schemeClr val="accent1"/>
          </a:solidFill>
          <a:latin typeface="Arial" charset="0"/>
        </a:defRPr>
      </a:lvl5pPr>
      <a:lvl6pPr marL="457200" algn="ctr" rtl="0" fontAlgn="base">
        <a:spcBef>
          <a:spcPct val="0"/>
        </a:spcBef>
        <a:spcAft>
          <a:spcPct val="0"/>
        </a:spcAft>
        <a:defRPr sz="4000">
          <a:solidFill>
            <a:schemeClr val="accent1"/>
          </a:solidFill>
          <a:latin typeface="Arial" charset="0"/>
        </a:defRPr>
      </a:lvl6pPr>
      <a:lvl7pPr marL="914400" algn="ctr" rtl="0" fontAlgn="base">
        <a:spcBef>
          <a:spcPct val="0"/>
        </a:spcBef>
        <a:spcAft>
          <a:spcPct val="0"/>
        </a:spcAft>
        <a:defRPr sz="4000">
          <a:solidFill>
            <a:schemeClr val="accent1"/>
          </a:solidFill>
          <a:latin typeface="Arial" charset="0"/>
        </a:defRPr>
      </a:lvl7pPr>
      <a:lvl8pPr marL="1371600" algn="ctr" rtl="0" fontAlgn="base">
        <a:spcBef>
          <a:spcPct val="0"/>
        </a:spcBef>
        <a:spcAft>
          <a:spcPct val="0"/>
        </a:spcAft>
        <a:defRPr sz="4000">
          <a:solidFill>
            <a:schemeClr val="accent1"/>
          </a:solidFill>
          <a:latin typeface="Arial" charset="0"/>
        </a:defRPr>
      </a:lvl8pPr>
      <a:lvl9pPr marL="1828800" algn="ctr" rtl="0" fontAlgn="base">
        <a:spcBef>
          <a:spcPct val="0"/>
        </a:spcBef>
        <a:spcAft>
          <a:spcPct val="0"/>
        </a:spcAft>
        <a:defRPr sz="4000">
          <a:solidFill>
            <a:schemeClr val="accent1"/>
          </a:solidFill>
          <a:latin typeface="Arial" charset="0"/>
        </a:defRPr>
      </a:lvl9pPr>
    </p:titleStyle>
    <p:bodyStyle>
      <a:lvl1pPr marL="568325" indent="-568325" algn="l" rtl="0" eaLnBrk="0" fontAlgn="base" hangingPunct="0">
        <a:spcBef>
          <a:spcPct val="50000"/>
        </a:spcBef>
        <a:spcAft>
          <a:spcPct val="0"/>
        </a:spcAft>
        <a:buFont typeface="Wingdings" pitchFamily="2" charset="2"/>
        <a:buBlip>
          <a:blip r:embed="rId14"/>
        </a:buBlip>
        <a:defRPr sz="3200">
          <a:solidFill>
            <a:schemeClr val="accent1"/>
          </a:solidFill>
          <a:latin typeface="+mn-lt"/>
          <a:ea typeface="+mn-ea"/>
          <a:cs typeface="+mn-cs"/>
        </a:defRPr>
      </a:lvl1pPr>
      <a:lvl2pPr marL="1087438" indent="-404813" algn="l" rtl="0" eaLnBrk="0" fontAlgn="base" hangingPunct="0">
        <a:spcBef>
          <a:spcPct val="50000"/>
        </a:spcBef>
        <a:spcAft>
          <a:spcPct val="0"/>
        </a:spcAft>
        <a:buClr>
          <a:srgbClr val="C0C0C0"/>
        </a:buClr>
        <a:buFont typeface="Wingdings" pitchFamily="2" charset="2"/>
        <a:buChar char="§"/>
        <a:defRPr sz="3200">
          <a:solidFill>
            <a:schemeClr val="accent1"/>
          </a:solidFill>
          <a:latin typeface="+mn-lt"/>
        </a:defRPr>
      </a:lvl2pPr>
      <a:lvl3pPr marL="1657350" indent="-228600" algn="l" rtl="0" eaLnBrk="0" fontAlgn="base" hangingPunct="0">
        <a:spcBef>
          <a:spcPct val="20000"/>
        </a:spcBef>
        <a:spcAft>
          <a:spcPct val="0"/>
        </a:spcAft>
        <a:buChar char="•"/>
        <a:defRPr sz="2400">
          <a:solidFill>
            <a:srgbClr val="EAEAEA"/>
          </a:solidFill>
          <a:latin typeface="+mn-lt"/>
        </a:defRPr>
      </a:lvl3pPr>
      <a:lvl4pPr marL="2000250" indent="-228600" algn="l" rtl="0" eaLnBrk="0" fontAlgn="base" hangingPunct="0">
        <a:spcBef>
          <a:spcPct val="20000"/>
        </a:spcBef>
        <a:spcAft>
          <a:spcPct val="0"/>
        </a:spcAft>
        <a:buChar char="–"/>
        <a:defRPr sz="2000">
          <a:solidFill>
            <a:srgbClr val="EAEAEA"/>
          </a:solidFill>
          <a:latin typeface="+mn-lt"/>
        </a:defRPr>
      </a:lvl4pPr>
      <a:lvl5pPr marL="2343150" indent="-228600" algn="l" rtl="0" eaLnBrk="0" fontAlgn="base" hangingPunct="0">
        <a:spcBef>
          <a:spcPct val="20000"/>
        </a:spcBef>
        <a:spcAft>
          <a:spcPct val="0"/>
        </a:spcAft>
        <a:buChar char="»"/>
        <a:defRPr sz="2000">
          <a:solidFill>
            <a:srgbClr val="EAEAEA"/>
          </a:solidFill>
          <a:latin typeface="+mn-lt"/>
        </a:defRPr>
      </a:lvl5pPr>
      <a:lvl6pPr marL="2800350" indent="-228600" algn="l" rtl="0" fontAlgn="base">
        <a:spcBef>
          <a:spcPct val="20000"/>
        </a:spcBef>
        <a:spcAft>
          <a:spcPct val="0"/>
        </a:spcAft>
        <a:buChar char="»"/>
        <a:defRPr sz="2000">
          <a:solidFill>
            <a:srgbClr val="EAEAEA"/>
          </a:solidFill>
          <a:latin typeface="+mn-lt"/>
        </a:defRPr>
      </a:lvl6pPr>
      <a:lvl7pPr marL="3257550" indent="-228600" algn="l" rtl="0" fontAlgn="base">
        <a:spcBef>
          <a:spcPct val="20000"/>
        </a:spcBef>
        <a:spcAft>
          <a:spcPct val="0"/>
        </a:spcAft>
        <a:buChar char="»"/>
        <a:defRPr sz="2000">
          <a:solidFill>
            <a:srgbClr val="EAEAEA"/>
          </a:solidFill>
          <a:latin typeface="+mn-lt"/>
        </a:defRPr>
      </a:lvl7pPr>
      <a:lvl8pPr marL="3714750" indent="-228600" algn="l" rtl="0" fontAlgn="base">
        <a:spcBef>
          <a:spcPct val="20000"/>
        </a:spcBef>
        <a:spcAft>
          <a:spcPct val="0"/>
        </a:spcAft>
        <a:buChar char="»"/>
        <a:defRPr sz="2000">
          <a:solidFill>
            <a:srgbClr val="EAEAEA"/>
          </a:solidFill>
          <a:latin typeface="+mn-lt"/>
        </a:defRPr>
      </a:lvl8pPr>
      <a:lvl9pPr marL="4171950" indent="-228600" algn="l" rtl="0" fontAlgn="base">
        <a:spcBef>
          <a:spcPct val="20000"/>
        </a:spcBef>
        <a:spcAft>
          <a:spcPct val="0"/>
        </a:spcAft>
        <a:buChar char="»"/>
        <a:defRPr sz="2000">
          <a:solidFill>
            <a:srgbClr val="EAEAEA"/>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33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 y="152400"/>
            <a:ext cx="8839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52400" y="1600200"/>
            <a:ext cx="8839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Dot"/>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1029" name="Rectangle 5"/>
          <p:cNvSpPr>
            <a:spLocks noGrp="1" noChangeArrowheads="1"/>
          </p:cNvSpPr>
          <p:nvPr>
            <p:ph type="ftr" sz="quarter" idx="3"/>
          </p:nvPr>
        </p:nvSpPr>
        <p:spPr bwMode="auto">
          <a:xfrm>
            <a:off x="152400" y="6245225"/>
            <a:ext cx="8839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800">
                <a:solidFill>
                  <a:srgbClr val="EAEAEA"/>
                </a:solidFill>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800">
                <a:solidFill>
                  <a:srgbClr val="EAEAEA"/>
                </a:solidFill>
              </a:defRPr>
            </a:lvl1pPr>
          </a:lstStyle>
          <a:p>
            <a:pPr fontAlgn="base">
              <a:spcBef>
                <a:spcPct val="0"/>
              </a:spcBef>
              <a:spcAft>
                <a:spcPct val="0"/>
              </a:spcAft>
              <a:defRPr/>
            </a:pPr>
            <a:r>
              <a:rPr lang="en-US"/>
              <a:t>5.</a:t>
            </a:r>
            <a:fld id="{49BA7996-D973-4AC4-8278-E58423778CE7}" type="slidenum">
              <a:rPr lang="en-US"/>
              <a:pPr fontAlgn="base">
                <a:spcBef>
                  <a:spcPct val="0"/>
                </a:spcBef>
                <a:spcAft>
                  <a:spcPct val="0"/>
                </a:spcAft>
                <a:defRPr/>
              </a:pPr>
              <a:t>‹#›</a:t>
            </a:fld>
            <a:endParaRPr lang="en-US"/>
          </a:p>
        </p:txBody>
      </p:sp>
      <p:sp>
        <p:nvSpPr>
          <p:cNvPr id="2" name="Line 7"/>
          <p:cNvSpPr>
            <a:spLocks noChangeShapeType="1"/>
          </p:cNvSpPr>
          <p:nvPr userDrawn="1"/>
        </p:nvSpPr>
        <p:spPr bwMode="auto">
          <a:xfrm flipV="1">
            <a:off x="152400" y="1295400"/>
            <a:ext cx="8991600" cy="0"/>
          </a:xfrm>
          <a:prstGeom prst="line">
            <a:avLst/>
          </a:prstGeom>
          <a:noFill/>
          <a:ln w="127000">
            <a:solidFill>
              <a:srgbClr val="008000"/>
            </a:solidFill>
            <a:prstDash val="sysDot"/>
            <a:round/>
            <a:headEnd/>
            <a:tailEnd/>
          </a:ln>
          <a:effectLst>
            <a:prstShdw prst="shdw13" dist="53882" dir="13500000">
              <a:schemeClr val="bg2">
                <a:alpha val="50000"/>
              </a:schemeClr>
            </a:prst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000">
              <a:solidFill>
                <a:srgbClr val="FFFFFF"/>
              </a:solidFill>
            </a:endParaRPr>
          </a:p>
        </p:txBody>
      </p:sp>
    </p:spTree>
    <p:extLst>
      <p:ext uri="{BB962C8B-B14F-4D97-AF65-F5344CB8AC3E}">
        <p14:creationId xmlns:p14="http://schemas.microsoft.com/office/powerpoint/2010/main" val="415739448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Lst>
  <p:timing>
    <p:tnLst>
      <p:par>
        <p:cTn id="1" dur="indefinite" restart="never" nodeType="tmRoot"/>
      </p:par>
    </p:tnLst>
  </p:timing>
  <p:hf hdr="0" ftr="0" dt="0"/>
  <p:txStyles>
    <p:titleStyle>
      <a:lvl1pPr algn="ctr" rtl="0" eaLnBrk="0" fontAlgn="base" hangingPunct="0">
        <a:spcBef>
          <a:spcPct val="0"/>
        </a:spcBef>
        <a:spcAft>
          <a:spcPct val="0"/>
        </a:spcAft>
        <a:defRPr sz="4000">
          <a:solidFill>
            <a:schemeClr val="accent1"/>
          </a:solidFill>
          <a:latin typeface="+mj-lt"/>
          <a:ea typeface="+mj-ea"/>
          <a:cs typeface="+mj-cs"/>
        </a:defRPr>
      </a:lvl1pPr>
      <a:lvl2pPr algn="ctr" rtl="0" eaLnBrk="0" fontAlgn="base" hangingPunct="0">
        <a:spcBef>
          <a:spcPct val="0"/>
        </a:spcBef>
        <a:spcAft>
          <a:spcPct val="0"/>
        </a:spcAft>
        <a:defRPr sz="4000">
          <a:solidFill>
            <a:schemeClr val="accent1"/>
          </a:solidFill>
          <a:latin typeface="Arial" charset="0"/>
        </a:defRPr>
      </a:lvl2pPr>
      <a:lvl3pPr algn="ctr" rtl="0" eaLnBrk="0" fontAlgn="base" hangingPunct="0">
        <a:spcBef>
          <a:spcPct val="0"/>
        </a:spcBef>
        <a:spcAft>
          <a:spcPct val="0"/>
        </a:spcAft>
        <a:defRPr sz="4000">
          <a:solidFill>
            <a:schemeClr val="accent1"/>
          </a:solidFill>
          <a:latin typeface="Arial" charset="0"/>
        </a:defRPr>
      </a:lvl3pPr>
      <a:lvl4pPr algn="ctr" rtl="0" eaLnBrk="0" fontAlgn="base" hangingPunct="0">
        <a:spcBef>
          <a:spcPct val="0"/>
        </a:spcBef>
        <a:spcAft>
          <a:spcPct val="0"/>
        </a:spcAft>
        <a:defRPr sz="4000">
          <a:solidFill>
            <a:schemeClr val="accent1"/>
          </a:solidFill>
          <a:latin typeface="Arial" charset="0"/>
        </a:defRPr>
      </a:lvl4pPr>
      <a:lvl5pPr algn="ctr" rtl="0" eaLnBrk="0" fontAlgn="base" hangingPunct="0">
        <a:spcBef>
          <a:spcPct val="0"/>
        </a:spcBef>
        <a:spcAft>
          <a:spcPct val="0"/>
        </a:spcAft>
        <a:defRPr sz="4000">
          <a:solidFill>
            <a:schemeClr val="accent1"/>
          </a:solidFill>
          <a:latin typeface="Arial" charset="0"/>
        </a:defRPr>
      </a:lvl5pPr>
      <a:lvl6pPr marL="457200" algn="ctr" rtl="0" fontAlgn="base">
        <a:spcBef>
          <a:spcPct val="0"/>
        </a:spcBef>
        <a:spcAft>
          <a:spcPct val="0"/>
        </a:spcAft>
        <a:defRPr sz="4000">
          <a:solidFill>
            <a:schemeClr val="accent1"/>
          </a:solidFill>
          <a:latin typeface="Arial" charset="0"/>
        </a:defRPr>
      </a:lvl6pPr>
      <a:lvl7pPr marL="914400" algn="ctr" rtl="0" fontAlgn="base">
        <a:spcBef>
          <a:spcPct val="0"/>
        </a:spcBef>
        <a:spcAft>
          <a:spcPct val="0"/>
        </a:spcAft>
        <a:defRPr sz="4000">
          <a:solidFill>
            <a:schemeClr val="accent1"/>
          </a:solidFill>
          <a:latin typeface="Arial" charset="0"/>
        </a:defRPr>
      </a:lvl7pPr>
      <a:lvl8pPr marL="1371600" algn="ctr" rtl="0" fontAlgn="base">
        <a:spcBef>
          <a:spcPct val="0"/>
        </a:spcBef>
        <a:spcAft>
          <a:spcPct val="0"/>
        </a:spcAft>
        <a:defRPr sz="4000">
          <a:solidFill>
            <a:schemeClr val="accent1"/>
          </a:solidFill>
          <a:latin typeface="Arial" charset="0"/>
        </a:defRPr>
      </a:lvl8pPr>
      <a:lvl9pPr marL="1828800" algn="ctr" rtl="0" fontAlgn="base">
        <a:spcBef>
          <a:spcPct val="0"/>
        </a:spcBef>
        <a:spcAft>
          <a:spcPct val="0"/>
        </a:spcAft>
        <a:defRPr sz="4000">
          <a:solidFill>
            <a:schemeClr val="accent1"/>
          </a:solidFill>
          <a:latin typeface="Arial" charset="0"/>
        </a:defRPr>
      </a:lvl9pPr>
    </p:titleStyle>
    <p:bodyStyle>
      <a:lvl1pPr marL="568325" indent="-568325" algn="l" rtl="0" eaLnBrk="0" fontAlgn="base" hangingPunct="0">
        <a:spcBef>
          <a:spcPct val="50000"/>
        </a:spcBef>
        <a:spcAft>
          <a:spcPct val="0"/>
        </a:spcAft>
        <a:buFont typeface="Wingdings" pitchFamily="2" charset="2"/>
        <a:buBlip>
          <a:blip r:embed="rId6"/>
        </a:buBlip>
        <a:defRPr sz="3200">
          <a:solidFill>
            <a:schemeClr val="accent1"/>
          </a:solidFill>
          <a:latin typeface="+mn-lt"/>
          <a:ea typeface="+mn-ea"/>
          <a:cs typeface="+mn-cs"/>
        </a:defRPr>
      </a:lvl1pPr>
      <a:lvl2pPr marL="1087438" indent="-404813" algn="l" rtl="0" eaLnBrk="0" fontAlgn="base" hangingPunct="0">
        <a:spcBef>
          <a:spcPct val="50000"/>
        </a:spcBef>
        <a:spcAft>
          <a:spcPct val="0"/>
        </a:spcAft>
        <a:buClr>
          <a:srgbClr val="C0C0C0"/>
        </a:buClr>
        <a:buFont typeface="Wingdings" pitchFamily="2" charset="2"/>
        <a:buChar char="§"/>
        <a:defRPr sz="3200">
          <a:solidFill>
            <a:schemeClr val="accent1"/>
          </a:solidFill>
          <a:latin typeface="+mn-lt"/>
        </a:defRPr>
      </a:lvl2pPr>
      <a:lvl3pPr marL="1657350" indent="-228600" algn="l" rtl="0" eaLnBrk="0" fontAlgn="base" hangingPunct="0">
        <a:spcBef>
          <a:spcPct val="20000"/>
        </a:spcBef>
        <a:spcAft>
          <a:spcPct val="0"/>
        </a:spcAft>
        <a:buChar char="•"/>
        <a:defRPr sz="2400">
          <a:solidFill>
            <a:srgbClr val="EAEAEA"/>
          </a:solidFill>
          <a:latin typeface="+mn-lt"/>
        </a:defRPr>
      </a:lvl3pPr>
      <a:lvl4pPr marL="2000250" indent="-228600" algn="l" rtl="0" eaLnBrk="0" fontAlgn="base" hangingPunct="0">
        <a:spcBef>
          <a:spcPct val="20000"/>
        </a:spcBef>
        <a:spcAft>
          <a:spcPct val="0"/>
        </a:spcAft>
        <a:buChar char="–"/>
        <a:defRPr sz="2000">
          <a:solidFill>
            <a:srgbClr val="EAEAEA"/>
          </a:solidFill>
          <a:latin typeface="+mn-lt"/>
        </a:defRPr>
      </a:lvl4pPr>
      <a:lvl5pPr marL="2343150" indent="-228600" algn="l" rtl="0" eaLnBrk="0" fontAlgn="base" hangingPunct="0">
        <a:spcBef>
          <a:spcPct val="20000"/>
        </a:spcBef>
        <a:spcAft>
          <a:spcPct val="0"/>
        </a:spcAft>
        <a:buChar char="»"/>
        <a:defRPr sz="2000">
          <a:solidFill>
            <a:srgbClr val="EAEAEA"/>
          </a:solidFill>
          <a:latin typeface="+mn-lt"/>
        </a:defRPr>
      </a:lvl5pPr>
      <a:lvl6pPr marL="2800350" indent="-228600" algn="l" rtl="0" fontAlgn="base">
        <a:spcBef>
          <a:spcPct val="20000"/>
        </a:spcBef>
        <a:spcAft>
          <a:spcPct val="0"/>
        </a:spcAft>
        <a:buChar char="»"/>
        <a:defRPr sz="2000">
          <a:solidFill>
            <a:srgbClr val="EAEAEA"/>
          </a:solidFill>
          <a:latin typeface="+mn-lt"/>
        </a:defRPr>
      </a:lvl6pPr>
      <a:lvl7pPr marL="3257550" indent="-228600" algn="l" rtl="0" fontAlgn="base">
        <a:spcBef>
          <a:spcPct val="20000"/>
        </a:spcBef>
        <a:spcAft>
          <a:spcPct val="0"/>
        </a:spcAft>
        <a:buChar char="»"/>
        <a:defRPr sz="2000">
          <a:solidFill>
            <a:srgbClr val="EAEAEA"/>
          </a:solidFill>
          <a:latin typeface="+mn-lt"/>
        </a:defRPr>
      </a:lvl7pPr>
      <a:lvl8pPr marL="3714750" indent="-228600" algn="l" rtl="0" fontAlgn="base">
        <a:spcBef>
          <a:spcPct val="20000"/>
        </a:spcBef>
        <a:spcAft>
          <a:spcPct val="0"/>
        </a:spcAft>
        <a:buChar char="»"/>
        <a:defRPr sz="2000">
          <a:solidFill>
            <a:srgbClr val="EAEAEA"/>
          </a:solidFill>
          <a:latin typeface="+mn-lt"/>
        </a:defRPr>
      </a:lvl8pPr>
      <a:lvl9pPr marL="4171950" indent="-228600" algn="l" rtl="0" fontAlgn="base">
        <a:spcBef>
          <a:spcPct val="20000"/>
        </a:spcBef>
        <a:spcAft>
          <a:spcPct val="0"/>
        </a:spcAft>
        <a:buChar char="»"/>
        <a:defRPr sz="2000">
          <a:solidFill>
            <a:srgbClr val="EAEAEA"/>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33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 y="152400"/>
            <a:ext cx="8839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52400" y="1600200"/>
            <a:ext cx="8839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Dot"/>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1029" name="Rectangle 5"/>
          <p:cNvSpPr>
            <a:spLocks noGrp="1" noChangeArrowheads="1"/>
          </p:cNvSpPr>
          <p:nvPr>
            <p:ph type="ftr" sz="quarter" idx="3"/>
          </p:nvPr>
        </p:nvSpPr>
        <p:spPr bwMode="auto">
          <a:xfrm>
            <a:off x="152400" y="6245225"/>
            <a:ext cx="8839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buClrTx/>
              <a:buFontTx/>
              <a:buNone/>
              <a:defRPr sz="1600">
                <a:solidFill>
                  <a:srgbClr val="EAEAEA"/>
                </a:solidFill>
              </a:defRPr>
            </a:lvl1pPr>
          </a:lstStyle>
          <a:p>
            <a:pPr fontAlgn="base">
              <a:spcAft>
                <a:spcPct val="0"/>
              </a:spcAft>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buClrTx/>
              <a:buFontTx/>
              <a:buNone/>
              <a:defRPr sz="1600">
                <a:solidFill>
                  <a:srgbClr val="EAEAEA"/>
                </a:solidFill>
              </a:defRPr>
            </a:lvl1pPr>
          </a:lstStyle>
          <a:p>
            <a:pPr fontAlgn="base">
              <a:spcAft>
                <a:spcPct val="0"/>
              </a:spcAft>
              <a:defRPr/>
            </a:pPr>
            <a:r>
              <a:rPr lang="en-US"/>
              <a:t>6.</a:t>
            </a:r>
            <a:fld id="{2CCB0CAD-A184-49B3-9B64-5919C992A1A8}" type="slidenum">
              <a:rPr lang="en-US"/>
              <a:pPr fontAlgn="base">
                <a:spcAft>
                  <a:spcPct val="0"/>
                </a:spcAft>
                <a:defRPr/>
              </a:pPr>
              <a:t>‹#›</a:t>
            </a:fld>
            <a:endParaRPr lang="en-US"/>
          </a:p>
        </p:txBody>
      </p:sp>
      <p:sp>
        <p:nvSpPr>
          <p:cNvPr id="2" name="Line 7"/>
          <p:cNvSpPr>
            <a:spLocks noChangeShapeType="1"/>
          </p:cNvSpPr>
          <p:nvPr userDrawn="1"/>
        </p:nvSpPr>
        <p:spPr bwMode="auto">
          <a:xfrm flipV="1">
            <a:off x="152400" y="1295400"/>
            <a:ext cx="8991600" cy="0"/>
          </a:xfrm>
          <a:prstGeom prst="line">
            <a:avLst/>
          </a:prstGeom>
          <a:noFill/>
          <a:ln w="127000">
            <a:solidFill>
              <a:srgbClr val="008000"/>
            </a:solidFill>
            <a:prstDash val="sysDot"/>
            <a:round/>
            <a:headEnd/>
            <a:tailEnd/>
          </a:ln>
          <a:effectLst>
            <a:prstShdw prst="shdw13" dist="53882" dir="13500000">
              <a:schemeClr val="bg2">
                <a:alpha val="50000"/>
              </a:schemeClr>
            </a:prstShdw>
          </a:effectLst>
          <a:extLst>
            <a:ext uri="{909E8E84-426E-40DD-AFC4-6F175D3DCCD1}">
              <a14:hiddenFill xmlns:a14="http://schemas.microsoft.com/office/drawing/2010/main">
                <a:noFill/>
              </a14:hiddenFill>
            </a:ext>
          </a:extLst>
        </p:spPr>
        <p:txBody>
          <a:bodyPr/>
          <a:lstStyle/>
          <a:p>
            <a:pPr eaLnBrk="0" fontAlgn="base" hangingPunct="0">
              <a:spcBef>
                <a:spcPct val="50000"/>
              </a:spcBef>
              <a:spcAft>
                <a:spcPct val="0"/>
              </a:spcAft>
              <a:buClr>
                <a:srgbClr val="C0C0C0"/>
              </a:buClr>
              <a:buFont typeface="Wingdings" pitchFamily="2" charset="2"/>
              <a:buChar char="§"/>
            </a:pPr>
            <a:endParaRPr lang="en-US" sz="3200">
              <a:solidFill>
                <a:srgbClr val="BBE0E3"/>
              </a:solidFill>
            </a:endParaRPr>
          </a:p>
        </p:txBody>
      </p:sp>
    </p:spTree>
    <p:extLst>
      <p:ext uri="{BB962C8B-B14F-4D97-AF65-F5344CB8AC3E}">
        <p14:creationId xmlns:p14="http://schemas.microsoft.com/office/powerpoint/2010/main" val="4157675846"/>
      </p:ext>
    </p:extLst>
  </p:cSld>
  <p:clrMap bg1="lt1" tx1="dk1" bg2="lt2" tx2="dk2" accent1="accent1" accent2="accent2" accent3="accent3" accent4="accent4" accent5="accent5" accent6="accent6" hlink="hlink" folHlink="folHlink"/>
  <p:sldLayoutIdLst>
    <p:sldLayoutId id="2147483679" r:id="rId1"/>
    <p:sldLayoutId id="2147483680"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4000">
          <a:solidFill>
            <a:schemeClr val="accent1"/>
          </a:solidFill>
          <a:latin typeface="+mj-lt"/>
          <a:ea typeface="+mj-ea"/>
          <a:cs typeface="+mj-cs"/>
        </a:defRPr>
      </a:lvl1pPr>
      <a:lvl2pPr algn="ctr" rtl="0" eaLnBrk="0" fontAlgn="base" hangingPunct="0">
        <a:spcBef>
          <a:spcPct val="0"/>
        </a:spcBef>
        <a:spcAft>
          <a:spcPct val="0"/>
        </a:spcAft>
        <a:defRPr sz="4000">
          <a:solidFill>
            <a:schemeClr val="accent1"/>
          </a:solidFill>
          <a:latin typeface="Arial" charset="0"/>
        </a:defRPr>
      </a:lvl2pPr>
      <a:lvl3pPr algn="ctr" rtl="0" eaLnBrk="0" fontAlgn="base" hangingPunct="0">
        <a:spcBef>
          <a:spcPct val="0"/>
        </a:spcBef>
        <a:spcAft>
          <a:spcPct val="0"/>
        </a:spcAft>
        <a:defRPr sz="4000">
          <a:solidFill>
            <a:schemeClr val="accent1"/>
          </a:solidFill>
          <a:latin typeface="Arial" charset="0"/>
        </a:defRPr>
      </a:lvl3pPr>
      <a:lvl4pPr algn="ctr" rtl="0" eaLnBrk="0" fontAlgn="base" hangingPunct="0">
        <a:spcBef>
          <a:spcPct val="0"/>
        </a:spcBef>
        <a:spcAft>
          <a:spcPct val="0"/>
        </a:spcAft>
        <a:defRPr sz="4000">
          <a:solidFill>
            <a:schemeClr val="accent1"/>
          </a:solidFill>
          <a:latin typeface="Arial" charset="0"/>
        </a:defRPr>
      </a:lvl4pPr>
      <a:lvl5pPr algn="ctr" rtl="0" eaLnBrk="0" fontAlgn="base" hangingPunct="0">
        <a:spcBef>
          <a:spcPct val="0"/>
        </a:spcBef>
        <a:spcAft>
          <a:spcPct val="0"/>
        </a:spcAft>
        <a:defRPr sz="4000">
          <a:solidFill>
            <a:schemeClr val="accent1"/>
          </a:solidFill>
          <a:latin typeface="Arial" charset="0"/>
        </a:defRPr>
      </a:lvl5pPr>
      <a:lvl6pPr marL="457200" algn="ctr" rtl="0" fontAlgn="base">
        <a:spcBef>
          <a:spcPct val="0"/>
        </a:spcBef>
        <a:spcAft>
          <a:spcPct val="0"/>
        </a:spcAft>
        <a:defRPr sz="4000">
          <a:solidFill>
            <a:schemeClr val="accent1"/>
          </a:solidFill>
          <a:latin typeface="Arial" charset="0"/>
        </a:defRPr>
      </a:lvl6pPr>
      <a:lvl7pPr marL="914400" algn="ctr" rtl="0" fontAlgn="base">
        <a:spcBef>
          <a:spcPct val="0"/>
        </a:spcBef>
        <a:spcAft>
          <a:spcPct val="0"/>
        </a:spcAft>
        <a:defRPr sz="4000">
          <a:solidFill>
            <a:schemeClr val="accent1"/>
          </a:solidFill>
          <a:latin typeface="Arial" charset="0"/>
        </a:defRPr>
      </a:lvl7pPr>
      <a:lvl8pPr marL="1371600" algn="ctr" rtl="0" fontAlgn="base">
        <a:spcBef>
          <a:spcPct val="0"/>
        </a:spcBef>
        <a:spcAft>
          <a:spcPct val="0"/>
        </a:spcAft>
        <a:defRPr sz="4000">
          <a:solidFill>
            <a:schemeClr val="accent1"/>
          </a:solidFill>
          <a:latin typeface="Arial" charset="0"/>
        </a:defRPr>
      </a:lvl8pPr>
      <a:lvl9pPr marL="1828800" algn="ctr" rtl="0" fontAlgn="base">
        <a:spcBef>
          <a:spcPct val="0"/>
        </a:spcBef>
        <a:spcAft>
          <a:spcPct val="0"/>
        </a:spcAft>
        <a:defRPr sz="4000">
          <a:solidFill>
            <a:schemeClr val="accent1"/>
          </a:solidFill>
          <a:latin typeface="Arial" charset="0"/>
        </a:defRPr>
      </a:lvl9pPr>
    </p:titleStyle>
    <p:bodyStyle>
      <a:lvl1pPr marL="568325" indent="-568325" algn="l" rtl="0" eaLnBrk="0" fontAlgn="base" hangingPunct="0">
        <a:spcBef>
          <a:spcPct val="50000"/>
        </a:spcBef>
        <a:spcAft>
          <a:spcPct val="0"/>
        </a:spcAft>
        <a:buFont typeface="Wingdings" pitchFamily="2" charset="2"/>
        <a:buBlip>
          <a:blip r:embed="rId4"/>
        </a:buBlip>
        <a:defRPr sz="3200">
          <a:solidFill>
            <a:schemeClr val="accent1"/>
          </a:solidFill>
          <a:latin typeface="+mn-lt"/>
          <a:ea typeface="+mn-ea"/>
          <a:cs typeface="+mn-cs"/>
        </a:defRPr>
      </a:lvl1pPr>
      <a:lvl2pPr marL="1087438" indent="-404813" algn="l" rtl="0" eaLnBrk="0" fontAlgn="base" hangingPunct="0">
        <a:spcBef>
          <a:spcPct val="50000"/>
        </a:spcBef>
        <a:spcAft>
          <a:spcPct val="0"/>
        </a:spcAft>
        <a:buClr>
          <a:srgbClr val="C0C0C0"/>
        </a:buClr>
        <a:buFont typeface="Wingdings" pitchFamily="2" charset="2"/>
        <a:buChar char="§"/>
        <a:defRPr sz="3200">
          <a:solidFill>
            <a:schemeClr val="accent1"/>
          </a:solidFill>
          <a:latin typeface="+mn-lt"/>
        </a:defRPr>
      </a:lvl2pPr>
      <a:lvl3pPr marL="1657350" indent="-228600" algn="l" rtl="0" eaLnBrk="0" fontAlgn="base" hangingPunct="0">
        <a:spcBef>
          <a:spcPct val="20000"/>
        </a:spcBef>
        <a:spcAft>
          <a:spcPct val="0"/>
        </a:spcAft>
        <a:buChar char="•"/>
        <a:defRPr sz="2400">
          <a:solidFill>
            <a:srgbClr val="EAEAEA"/>
          </a:solidFill>
          <a:latin typeface="+mn-lt"/>
        </a:defRPr>
      </a:lvl3pPr>
      <a:lvl4pPr marL="2000250" indent="-228600" algn="l" rtl="0" eaLnBrk="0" fontAlgn="base" hangingPunct="0">
        <a:spcBef>
          <a:spcPct val="20000"/>
        </a:spcBef>
        <a:spcAft>
          <a:spcPct val="0"/>
        </a:spcAft>
        <a:buChar char="–"/>
        <a:defRPr sz="2000">
          <a:solidFill>
            <a:srgbClr val="EAEAEA"/>
          </a:solidFill>
          <a:latin typeface="+mn-lt"/>
        </a:defRPr>
      </a:lvl4pPr>
      <a:lvl5pPr marL="2343150" indent="-228600" algn="l" rtl="0" eaLnBrk="0" fontAlgn="base" hangingPunct="0">
        <a:spcBef>
          <a:spcPct val="20000"/>
        </a:spcBef>
        <a:spcAft>
          <a:spcPct val="0"/>
        </a:spcAft>
        <a:buChar char="»"/>
        <a:defRPr sz="2000">
          <a:solidFill>
            <a:srgbClr val="EAEAEA"/>
          </a:solidFill>
          <a:latin typeface="+mn-lt"/>
        </a:defRPr>
      </a:lvl5pPr>
      <a:lvl6pPr marL="2800350" indent="-228600" algn="l" rtl="0" fontAlgn="base">
        <a:spcBef>
          <a:spcPct val="20000"/>
        </a:spcBef>
        <a:spcAft>
          <a:spcPct val="0"/>
        </a:spcAft>
        <a:buChar char="»"/>
        <a:defRPr sz="2000">
          <a:solidFill>
            <a:srgbClr val="EAEAEA"/>
          </a:solidFill>
          <a:latin typeface="+mn-lt"/>
        </a:defRPr>
      </a:lvl6pPr>
      <a:lvl7pPr marL="3257550" indent="-228600" algn="l" rtl="0" fontAlgn="base">
        <a:spcBef>
          <a:spcPct val="20000"/>
        </a:spcBef>
        <a:spcAft>
          <a:spcPct val="0"/>
        </a:spcAft>
        <a:buChar char="»"/>
        <a:defRPr sz="2000">
          <a:solidFill>
            <a:srgbClr val="EAEAEA"/>
          </a:solidFill>
          <a:latin typeface="+mn-lt"/>
        </a:defRPr>
      </a:lvl7pPr>
      <a:lvl8pPr marL="3714750" indent="-228600" algn="l" rtl="0" fontAlgn="base">
        <a:spcBef>
          <a:spcPct val="20000"/>
        </a:spcBef>
        <a:spcAft>
          <a:spcPct val="0"/>
        </a:spcAft>
        <a:buChar char="»"/>
        <a:defRPr sz="2000">
          <a:solidFill>
            <a:srgbClr val="EAEAEA"/>
          </a:solidFill>
          <a:latin typeface="+mn-lt"/>
        </a:defRPr>
      </a:lvl8pPr>
      <a:lvl9pPr marL="4171950" indent="-228600" algn="l" rtl="0" fontAlgn="base">
        <a:spcBef>
          <a:spcPct val="20000"/>
        </a:spcBef>
        <a:spcAft>
          <a:spcPct val="0"/>
        </a:spcAft>
        <a:buChar char="»"/>
        <a:defRPr sz="2000">
          <a:solidFill>
            <a:srgbClr val="EAEAEA"/>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033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 y="152400"/>
            <a:ext cx="8839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52400" y="1600200"/>
            <a:ext cx="8839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Dot"/>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1029" name="Rectangle 5"/>
          <p:cNvSpPr>
            <a:spLocks noGrp="1" noChangeArrowheads="1"/>
          </p:cNvSpPr>
          <p:nvPr>
            <p:ph type="ftr" sz="quarter" idx="3"/>
          </p:nvPr>
        </p:nvSpPr>
        <p:spPr bwMode="auto">
          <a:xfrm>
            <a:off x="152400" y="6245225"/>
            <a:ext cx="8839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600">
                <a:solidFill>
                  <a:srgbClr val="EAEAEA"/>
                </a:solidFill>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600">
                <a:solidFill>
                  <a:srgbClr val="EAEAEA"/>
                </a:solidFill>
              </a:defRPr>
            </a:lvl1pPr>
          </a:lstStyle>
          <a:p>
            <a:pPr fontAlgn="base">
              <a:spcBef>
                <a:spcPct val="0"/>
              </a:spcBef>
              <a:spcAft>
                <a:spcPct val="0"/>
              </a:spcAft>
              <a:defRPr/>
            </a:pPr>
            <a:r>
              <a:rPr lang="en-US"/>
              <a:t>7.</a:t>
            </a:r>
            <a:fld id="{9E8235A6-3A81-43AB-9102-65935CB08BAD}" type="slidenum">
              <a:rPr lang="en-US"/>
              <a:pPr fontAlgn="base">
                <a:spcBef>
                  <a:spcPct val="0"/>
                </a:spcBef>
                <a:spcAft>
                  <a:spcPct val="0"/>
                </a:spcAft>
                <a:defRPr/>
              </a:pPr>
              <a:t>‹#›</a:t>
            </a:fld>
            <a:endParaRPr lang="en-US"/>
          </a:p>
        </p:txBody>
      </p:sp>
      <p:sp>
        <p:nvSpPr>
          <p:cNvPr id="2" name="Line 7"/>
          <p:cNvSpPr>
            <a:spLocks noChangeShapeType="1"/>
          </p:cNvSpPr>
          <p:nvPr userDrawn="1"/>
        </p:nvSpPr>
        <p:spPr bwMode="auto">
          <a:xfrm flipV="1">
            <a:off x="152400" y="1295400"/>
            <a:ext cx="8991600" cy="0"/>
          </a:xfrm>
          <a:prstGeom prst="line">
            <a:avLst/>
          </a:prstGeom>
          <a:noFill/>
          <a:ln w="127000">
            <a:solidFill>
              <a:srgbClr val="008000"/>
            </a:solidFill>
            <a:prstDash val="sysDot"/>
            <a:round/>
            <a:headEnd/>
            <a:tailEnd/>
          </a:ln>
          <a:effectLst>
            <a:prstShdw prst="shdw13" dist="53882" dir="13500000">
              <a:schemeClr val="bg2">
                <a:alpha val="50000"/>
              </a:schemeClr>
            </a:prst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FFFFFF"/>
              </a:solidFill>
            </a:endParaRPr>
          </a:p>
        </p:txBody>
      </p:sp>
    </p:spTree>
    <p:extLst>
      <p:ext uri="{BB962C8B-B14F-4D97-AF65-F5344CB8AC3E}">
        <p14:creationId xmlns:p14="http://schemas.microsoft.com/office/powerpoint/2010/main" val="2143435941"/>
      </p:ext>
    </p:extLst>
  </p:cSld>
  <p:clrMap bg1="lt1" tx1="dk1" bg2="lt2" tx2="dk2" accent1="accent1" accent2="accent2" accent3="accent3" accent4="accent4" accent5="accent5" accent6="accent6" hlink="hlink" folHlink="folHlink"/>
  <p:sldLayoutIdLst>
    <p:sldLayoutId id="2147483682" r:id="rId1"/>
    <p:sldLayoutId id="2147483683"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4000">
          <a:solidFill>
            <a:schemeClr val="accent1"/>
          </a:solidFill>
          <a:latin typeface="+mj-lt"/>
          <a:ea typeface="+mj-ea"/>
          <a:cs typeface="+mj-cs"/>
        </a:defRPr>
      </a:lvl1pPr>
      <a:lvl2pPr algn="ctr" rtl="0" eaLnBrk="0" fontAlgn="base" hangingPunct="0">
        <a:spcBef>
          <a:spcPct val="0"/>
        </a:spcBef>
        <a:spcAft>
          <a:spcPct val="0"/>
        </a:spcAft>
        <a:defRPr sz="4000">
          <a:solidFill>
            <a:schemeClr val="accent1"/>
          </a:solidFill>
          <a:latin typeface="Arial" charset="0"/>
        </a:defRPr>
      </a:lvl2pPr>
      <a:lvl3pPr algn="ctr" rtl="0" eaLnBrk="0" fontAlgn="base" hangingPunct="0">
        <a:spcBef>
          <a:spcPct val="0"/>
        </a:spcBef>
        <a:spcAft>
          <a:spcPct val="0"/>
        </a:spcAft>
        <a:defRPr sz="4000">
          <a:solidFill>
            <a:schemeClr val="accent1"/>
          </a:solidFill>
          <a:latin typeface="Arial" charset="0"/>
        </a:defRPr>
      </a:lvl3pPr>
      <a:lvl4pPr algn="ctr" rtl="0" eaLnBrk="0" fontAlgn="base" hangingPunct="0">
        <a:spcBef>
          <a:spcPct val="0"/>
        </a:spcBef>
        <a:spcAft>
          <a:spcPct val="0"/>
        </a:spcAft>
        <a:defRPr sz="4000">
          <a:solidFill>
            <a:schemeClr val="accent1"/>
          </a:solidFill>
          <a:latin typeface="Arial" charset="0"/>
        </a:defRPr>
      </a:lvl4pPr>
      <a:lvl5pPr algn="ctr" rtl="0" eaLnBrk="0" fontAlgn="base" hangingPunct="0">
        <a:spcBef>
          <a:spcPct val="0"/>
        </a:spcBef>
        <a:spcAft>
          <a:spcPct val="0"/>
        </a:spcAft>
        <a:defRPr sz="4000">
          <a:solidFill>
            <a:schemeClr val="accent1"/>
          </a:solidFill>
          <a:latin typeface="Arial" charset="0"/>
        </a:defRPr>
      </a:lvl5pPr>
      <a:lvl6pPr marL="457200" algn="ctr" rtl="0" fontAlgn="base">
        <a:spcBef>
          <a:spcPct val="0"/>
        </a:spcBef>
        <a:spcAft>
          <a:spcPct val="0"/>
        </a:spcAft>
        <a:defRPr sz="4000">
          <a:solidFill>
            <a:schemeClr val="accent1"/>
          </a:solidFill>
          <a:latin typeface="Arial" charset="0"/>
        </a:defRPr>
      </a:lvl6pPr>
      <a:lvl7pPr marL="914400" algn="ctr" rtl="0" fontAlgn="base">
        <a:spcBef>
          <a:spcPct val="0"/>
        </a:spcBef>
        <a:spcAft>
          <a:spcPct val="0"/>
        </a:spcAft>
        <a:defRPr sz="4000">
          <a:solidFill>
            <a:schemeClr val="accent1"/>
          </a:solidFill>
          <a:latin typeface="Arial" charset="0"/>
        </a:defRPr>
      </a:lvl7pPr>
      <a:lvl8pPr marL="1371600" algn="ctr" rtl="0" fontAlgn="base">
        <a:spcBef>
          <a:spcPct val="0"/>
        </a:spcBef>
        <a:spcAft>
          <a:spcPct val="0"/>
        </a:spcAft>
        <a:defRPr sz="4000">
          <a:solidFill>
            <a:schemeClr val="accent1"/>
          </a:solidFill>
          <a:latin typeface="Arial" charset="0"/>
        </a:defRPr>
      </a:lvl8pPr>
      <a:lvl9pPr marL="1828800" algn="ctr" rtl="0" fontAlgn="base">
        <a:spcBef>
          <a:spcPct val="0"/>
        </a:spcBef>
        <a:spcAft>
          <a:spcPct val="0"/>
        </a:spcAft>
        <a:defRPr sz="4000">
          <a:solidFill>
            <a:schemeClr val="accent1"/>
          </a:solidFill>
          <a:latin typeface="Arial" charset="0"/>
        </a:defRPr>
      </a:lvl9pPr>
    </p:titleStyle>
    <p:bodyStyle>
      <a:lvl1pPr marL="568325" indent="-568325" algn="l" rtl="0" eaLnBrk="0" fontAlgn="base" hangingPunct="0">
        <a:spcBef>
          <a:spcPct val="50000"/>
        </a:spcBef>
        <a:spcAft>
          <a:spcPct val="0"/>
        </a:spcAft>
        <a:buFont typeface="Wingdings" pitchFamily="2" charset="2"/>
        <a:buBlip>
          <a:blip r:embed="rId4"/>
        </a:buBlip>
        <a:defRPr sz="3200">
          <a:solidFill>
            <a:schemeClr val="accent1"/>
          </a:solidFill>
          <a:latin typeface="+mn-lt"/>
          <a:ea typeface="+mn-ea"/>
          <a:cs typeface="+mn-cs"/>
        </a:defRPr>
      </a:lvl1pPr>
      <a:lvl2pPr marL="1087438" indent="-404813" algn="l" rtl="0" eaLnBrk="0" fontAlgn="base" hangingPunct="0">
        <a:spcBef>
          <a:spcPct val="50000"/>
        </a:spcBef>
        <a:spcAft>
          <a:spcPct val="0"/>
        </a:spcAft>
        <a:buClr>
          <a:srgbClr val="C0C0C0"/>
        </a:buClr>
        <a:buFont typeface="Wingdings" pitchFamily="2" charset="2"/>
        <a:buChar char="§"/>
        <a:defRPr sz="3200">
          <a:solidFill>
            <a:schemeClr val="accent1"/>
          </a:solidFill>
          <a:latin typeface="+mn-lt"/>
        </a:defRPr>
      </a:lvl2pPr>
      <a:lvl3pPr marL="1657350" indent="-228600" algn="l" rtl="0" eaLnBrk="0" fontAlgn="base" hangingPunct="0">
        <a:spcBef>
          <a:spcPct val="20000"/>
        </a:spcBef>
        <a:spcAft>
          <a:spcPct val="0"/>
        </a:spcAft>
        <a:buChar char="•"/>
        <a:defRPr sz="2400">
          <a:solidFill>
            <a:srgbClr val="EAEAEA"/>
          </a:solidFill>
          <a:latin typeface="+mn-lt"/>
        </a:defRPr>
      </a:lvl3pPr>
      <a:lvl4pPr marL="2000250" indent="-228600" algn="l" rtl="0" eaLnBrk="0" fontAlgn="base" hangingPunct="0">
        <a:spcBef>
          <a:spcPct val="20000"/>
        </a:spcBef>
        <a:spcAft>
          <a:spcPct val="0"/>
        </a:spcAft>
        <a:buChar char="–"/>
        <a:defRPr sz="2000">
          <a:solidFill>
            <a:srgbClr val="EAEAEA"/>
          </a:solidFill>
          <a:latin typeface="+mn-lt"/>
        </a:defRPr>
      </a:lvl4pPr>
      <a:lvl5pPr marL="2343150" indent="-228600" algn="l" rtl="0" eaLnBrk="0" fontAlgn="base" hangingPunct="0">
        <a:spcBef>
          <a:spcPct val="20000"/>
        </a:spcBef>
        <a:spcAft>
          <a:spcPct val="0"/>
        </a:spcAft>
        <a:buChar char="»"/>
        <a:defRPr sz="2000">
          <a:solidFill>
            <a:srgbClr val="EAEAEA"/>
          </a:solidFill>
          <a:latin typeface="+mn-lt"/>
        </a:defRPr>
      </a:lvl5pPr>
      <a:lvl6pPr marL="2800350" indent="-228600" algn="l" rtl="0" fontAlgn="base">
        <a:spcBef>
          <a:spcPct val="20000"/>
        </a:spcBef>
        <a:spcAft>
          <a:spcPct val="0"/>
        </a:spcAft>
        <a:buChar char="»"/>
        <a:defRPr sz="2000">
          <a:solidFill>
            <a:srgbClr val="EAEAEA"/>
          </a:solidFill>
          <a:latin typeface="+mn-lt"/>
        </a:defRPr>
      </a:lvl6pPr>
      <a:lvl7pPr marL="3257550" indent="-228600" algn="l" rtl="0" fontAlgn="base">
        <a:spcBef>
          <a:spcPct val="20000"/>
        </a:spcBef>
        <a:spcAft>
          <a:spcPct val="0"/>
        </a:spcAft>
        <a:buChar char="»"/>
        <a:defRPr sz="2000">
          <a:solidFill>
            <a:srgbClr val="EAEAEA"/>
          </a:solidFill>
          <a:latin typeface="+mn-lt"/>
        </a:defRPr>
      </a:lvl7pPr>
      <a:lvl8pPr marL="3714750" indent="-228600" algn="l" rtl="0" fontAlgn="base">
        <a:spcBef>
          <a:spcPct val="20000"/>
        </a:spcBef>
        <a:spcAft>
          <a:spcPct val="0"/>
        </a:spcAft>
        <a:buChar char="»"/>
        <a:defRPr sz="2000">
          <a:solidFill>
            <a:srgbClr val="EAEAEA"/>
          </a:solidFill>
          <a:latin typeface="+mn-lt"/>
        </a:defRPr>
      </a:lvl8pPr>
      <a:lvl9pPr marL="4171950" indent="-228600" algn="l" rtl="0" fontAlgn="base">
        <a:spcBef>
          <a:spcPct val="20000"/>
        </a:spcBef>
        <a:spcAft>
          <a:spcPct val="0"/>
        </a:spcAft>
        <a:buChar char="»"/>
        <a:defRPr sz="2000">
          <a:solidFill>
            <a:srgbClr val="EAEAEA"/>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033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 y="152400"/>
            <a:ext cx="8839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52400" y="1600200"/>
            <a:ext cx="8839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Dot"/>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1029" name="Rectangle 5"/>
          <p:cNvSpPr>
            <a:spLocks noGrp="1" noChangeArrowheads="1"/>
          </p:cNvSpPr>
          <p:nvPr>
            <p:ph type="ftr" sz="quarter" idx="3"/>
          </p:nvPr>
        </p:nvSpPr>
        <p:spPr bwMode="auto">
          <a:xfrm>
            <a:off x="152400" y="6245225"/>
            <a:ext cx="8839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600">
                <a:solidFill>
                  <a:srgbClr val="EAEAEA"/>
                </a:solidFill>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600">
                <a:solidFill>
                  <a:srgbClr val="EAEAEA"/>
                </a:solidFill>
              </a:defRPr>
            </a:lvl1pPr>
          </a:lstStyle>
          <a:p>
            <a:pPr fontAlgn="base">
              <a:spcBef>
                <a:spcPct val="0"/>
              </a:spcBef>
              <a:spcAft>
                <a:spcPct val="0"/>
              </a:spcAft>
              <a:defRPr/>
            </a:pPr>
            <a:r>
              <a:rPr lang="en-US"/>
              <a:t>8.</a:t>
            </a:r>
            <a:fld id="{C5C62EC7-D2BA-4A77-B054-BC45B30259CC}" type="slidenum">
              <a:rPr lang="en-US"/>
              <a:pPr fontAlgn="base">
                <a:spcBef>
                  <a:spcPct val="0"/>
                </a:spcBef>
                <a:spcAft>
                  <a:spcPct val="0"/>
                </a:spcAft>
                <a:defRPr/>
              </a:pPr>
              <a:t>‹#›</a:t>
            </a:fld>
            <a:endParaRPr lang="en-US"/>
          </a:p>
        </p:txBody>
      </p:sp>
      <p:sp>
        <p:nvSpPr>
          <p:cNvPr id="2" name="Line 7"/>
          <p:cNvSpPr>
            <a:spLocks noChangeShapeType="1"/>
          </p:cNvSpPr>
          <p:nvPr userDrawn="1"/>
        </p:nvSpPr>
        <p:spPr bwMode="auto">
          <a:xfrm flipV="1">
            <a:off x="152400" y="1295400"/>
            <a:ext cx="8991600" cy="0"/>
          </a:xfrm>
          <a:prstGeom prst="line">
            <a:avLst/>
          </a:prstGeom>
          <a:noFill/>
          <a:ln w="127000">
            <a:solidFill>
              <a:srgbClr val="008000"/>
            </a:solidFill>
            <a:prstDash val="sysDot"/>
            <a:round/>
            <a:headEnd/>
            <a:tailEnd/>
          </a:ln>
          <a:effectLst>
            <a:prstShdw prst="shdw13" dist="53882" dir="13500000">
              <a:schemeClr val="bg2">
                <a:alpha val="50000"/>
              </a:schemeClr>
            </a:prst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FFFFFF"/>
              </a:solidFill>
            </a:endParaRPr>
          </a:p>
        </p:txBody>
      </p:sp>
    </p:spTree>
    <p:extLst>
      <p:ext uri="{BB962C8B-B14F-4D97-AF65-F5344CB8AC3E}">
        <p14:creationId xmlns:p14="http://schemas.microsoft.com/office/powerpoint/2010/main" val="400742426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timing>
    <p:tnLst>
      <p:par>
        <p:cTn id="1" dur="indefinite" restart="never" nodeType="tmRoot"/>
      </p:par>
    </p:tnLst>
  </p:timing>
  <p:hf hdr="0" ftr="0" dt="0"/>
  <p:txStyles>
    <p:titleStyle>
      <a:lvl1pPr algn="ctr" rtl="0" eaLnBrk="0" fontAlgn="base" hangingPunct="0">
        <a:spcBef>
          <a:spcPct val="0"/>
        </a:spcBef>
        <a:spcAft>
          <a:spcPct val="0"/>
        </a:spcAft>
        <a:defRPr sz="4000">
          <a:solidFill>
            <a:schemeClr val="accent1"/>
          </a:solidFill>
          <a:latin typeface="+mj-lt"/>
          <a:ea typeface="+mj-ea"/>
          <a:cs typeface="+mj-cs"/>
        </a:defRPr>
      </a:lvl1pPr>
      <a:lvl2pPr algn="ctr" rtl="0" eaLnBrk="0" fontAlgn="base" hangingPunct="0">
        <a:spcBef>
          <a:spcPct val="0"/>
        </a:spcBef>
        <a:spcAft>
          <a:spcPct val="0"/>
        </a:spcAft>
        <a:defRPr sz="4000">
          <a:solidFill>
            <a:schemeClr val="accent1"/>
          </a:solidFill>
          <a:latin typeface="Arial" charset="0"/>
        </a:defRPr>
      </a:lvl2pPr>
      <a:lvl3pPr algn="ctr" rtl="0" eaLnBrk="0" fontAlgn="base" hangingPunct="0">
        <a:spcBef>
          <a:spcPct val="0"/>
        </a:spcBef>
        <a:spcAft>
          <a:spcPct val="0"/>
        </a:spcAft>
        <a:defRPr sz="4000">
          <a:solidFill>
            <a:schemeClr val="accent1"/>
          </a:solidFill>
          <a:latin typeface="Arial" charset="0"/>
        </a:defRPr>
      </a:lvl3pPr>
      <a:lvl4pPr algn="ctr" rtl="0" eaLnBrk="0" fontAlgn="base" hangingPunct="0">
        <a:spcBef>
          <a:spcPct val="0"/>
        </a:spcBef>
        <a:spcAft>
          <a:spcPct val="0"/>
        </a:spcAft>
        <a:defRPr sz="4000">
          <a:solidFill>
            <a:schemeClr val="accent1"/>
          </a:solidFill>
          <a:latin typeface="Arial" charset="0"/>
        </a:defRPr>
      </a:lvl4pPr>
      <a:lvl5pPr algn="ctr" rtl="0" eaLnBrk="0" fontAlgn="base" hangingPunct="0">
        <a:spcBef>
          <a:spcPct val="0"/>
        </a:spcBef>
        <a:spcAft>
          <a:spcPct val="0"/>
        </a:spcAft>
        <a:defRPr sz="4000">
          <a:solidFill>
            <a:schemeClr val="accent1"/>
          </a:solidFill>
          <a:latin typeface="Arial" charset="0"/>
        </a:defRPr>
      </a:lvl5pPr>
      <a:lvl6pPr marL="457200" algn="ctr" rtl="0" fontAlgn="base">
        <a:spcBef>
          <a:spcPct val="0"/>
        </a:spcBef>
        <a:spcAft>
          <a:spcPct val="0"/>
        </a:spcAft>
        <a:defRPr sz="4000">
          <a:solidFill>
            <a:schemeClr val="accent1"/>
          </a:solidFill>
          <a:latin typeface="Arial" charset="0"/>
        </a:defRPr>
      </a:lvl6pPr>
      <a:lvl7pPr marL="914400" algn="ctr" rtl="0" fontAlgn="base">
        <a:spcBef>
          <a:spcPct val="0"/>
        </a:spcBef>
        <a:spcAft>
          <a:spcPct val="0"/>
        </a:spcAft>
        <a:defRPr sz="4000">
          <a:solidFill>
            <a:schemeClr val="accent1"/>
          </a:solidFill>
          <a:latin typeface="Arial" charset="0"/>
        </a:defRPr>
      </a:lvl7pPr>
      <a:lvl8pPr marL="1371600" algn="ctr" rtl="0" fontAlgn="base">
        <a:spcBef>
          <a:spcPct val="0"/>
        </a:spcBef>
        <a:spcAft>
          <a:spcPct val="0"/>
        </a:spcAft>
        <a:defRPr sz="4000">
          <a:solidFill>
            <a:schemeClr val="accent1"/>
          </a:solidFill>
          <a:latin typeface="Arial" charset="0"/>
        </a:defRPr>
      </a:lvl8pPr>
      <a:lvl9pPr marL="1828800" algn="ctr" rtl="0" fontAlgn="base">
        <a:spcBef>
          <a:spcPct val="0"/>
        </a:spcBef>
        <a:spcAft>
          <a:spcPct val="0"/>
        </a:spcAft>
        <a:defRPr sz="4000">
          <a:solidFill>
            <a:schemeClr val="accent1"/>
          </a:solidFill>
          <a:latin typeface="Arial" charset="0"/>
        </a:defRPr>
      </a:lvl9pPr>
    </p:titleStyle>
    <p:bodyStyle>
      <a:lvl1pPr marL="568325" indent="-568325" algn="l" rtl="0" eaLnBrk="0" fontAlgn="base" hangingPunct="0">
        <a:spcBef>
          <a:spcPct val="50000"/>
        </a:spcBef>
        <a:spcAft>
          <a:spcPct val="0"/>
        </a:spcAft>
        <a:buFont typeface="Wingdings" pitchFamily="2" charset="2"/>
        <a:buBlip>
          <a:blip r:embed="rId5"/>
        </a:buBlip>
        <a:defRPr sz="3200">
          <a:solidFill>
            <a:schemeClr val="accent1"/>
          </a:solidFill>
          <a:latin typeface="+mn-lt"/>
          <a:ea typeface="+mn-ea"/>
          <a:cs typeface="+mn-cs"/>
        </a:defRPr>
      </a:lvl1pPr>
      <a:lvl2pPr marL="1087438" indent="-404813" algn="l" rtl="0" eaLnBrk="0" fontAlgn="base" hangingPunct="0">
        <a:spcBef>
          <a:spcPct val="50000"/>
        </a:spcBef>
        <a:spcAft>
          <a:spcPct val="0"/>
        </a:spcAft>
        <a:buClr>
          <a:srgbClr val="C0C0C0"/>
        </a:buClr>
        <a:buFont typeface="Wingdings" pitchFamily="2" charset="2"/>
        <a:buChar char="§"/>
        <a:defRPr sz="3200">
          <a:solidFill>
            <a:schemeClr val="accent1"/>
          </a:solidFill>
          <a:latin typeface="+mn-lt"/>
        </a:defRPr>
      </a:lvl2pPr>
      <a:lvl3pPr marL="1657350" indent="-228600" algn="l" rtl="0" eaLnBrk="0" fontAlgn="base" hangingPunct="0">
        <a:spcBef>
          <a:spcPct val="20000"/>
        </a:spcBef>
        <a:spcAft>
          <a:spcPct val="0"/>
        </a:spcAft>
        <a:buChar char="•"/>
        <a:defRPr sz="2400">
          <a:solidFill>
            <a:srgbClr val="EAEAEA"/>
          </a:solidFill>
          <a:latin typeface="+mn-lt"/>
        </a:defRPr>
      </a:lvl3pPr>
      <a:lvl4pPr marL="2000250" indent="-228600" algn="l" rtl="0" eaLnBrk="0" fontAlgn="base" hangingPunct="0">
        <a:spcBef>
          <a:spcPct val="20000"/>
        </a:spcBef>
        <a:spcAft>
          <a:spcPct val="0"/>
        </a:spcAft>
        <a:buChar char="–"/>
        <a:defRPr sz="2000">
          <a:solidFill>
            <a:srgbClr val="EAEAEA"/>
          </a:solidFill>
          <a:latin typeface="+mn-lt"/>
        </a:defRPr>
      </a:lvl4pPr>
      <a:lvl5pPr marL="2343150" indent="-228600" algn="l" rtl="0" eaLnBrk="0" fontAlgn="base" hangingPunct="0">
        <a:spcBef>
          <a:spcPct val="20000"/>
        </a:spcBef>
        <a:spcAft>
          <a:spcPct val="0"/>
        </a:spcAft>
        <a:buChar char="»"/>
        <a:defRPr sz="2000">
          <a:solidFill>
            <a:srgbClr val="EAEAEA"/>
          </a:solidFill>
          <a:latin typeface="+mn-lt"/>
        </a:defRPr>
      </a:lvl5pPr>
      <a:lvl6pPr marL="2800350" indent="-228600" algn="l" rtl="0" fontAlgn="base">
        <a:spcBef>
          <a:spcPct val="20000"/>
        </a:spcBef>
        <a:spcAft>
          <a:spcPct val="0"/>
        </a:spcAft>
        <a:buChar char="»"/>
        <a:defRPr sz="2000">
          <a:solidFill>
            <a:srgbClr val="EAEAEA"/>
          </a:solidFill>
          <a:latin typeface="+mn-lt"/>
        </a:defRPr>
      </a:lvl6pPr>
      <a:lvl7pPr marL="3257550" indent="-228600" algn="l" rtl="0" fontAlgn="base">
        <a:spcBef>
          <a:spcPct val="20000"/>
        </a:spcBef>
        <a:spcAft>
          <a:spcPct val="0"/>
        </a:spcAft>
        <a:buChar char="»"/>
        <a:defRPr sz="2000">
          <a:solidFill>
            <a:srgbClr val="EAEAEA"/>
          </a:solidFill>
          <a:latin typeface="+mn-lt"/>
        </a:defRPr>
      </a:lvl7pPr>
      <a:lvl8pPr marL="3714750" indent="-228600" algn="l" rtl="0" fontAlgn="base">
        <a:spcBef>
          <a:spcPct val="20000"/>
        </a:spcBef>
        <a:spcAft>
          <a:spcPct val="0"/>
        </a:spcAft>
        <a:buChar char="»"/>
        <a:defRPr sz="2000">
          <a:solidFill>
            <a:srgbClr val="EAEAEA"/>
          </a:solidFill>
          <a:latin typeface="+mn-lt"/>
        </a:defRPr>
      </a:lvl8pPr>
      <a:lvl9pPr marL="4171950" indent="-228600" algn="l" rtl="0" fontAlgn="base">
        <a:spcBef>
          <a:spcPct val="20000"/>
        </a:spcBef>
        <a:spcAft>
          <a:spcPct val="0"/>
        </a:spcAft>
        <a:buChar char="»"/>
        <a:defRPr sz="2000">
          <a:solidFill>
            <a:srgbClr val="EAEAEA"/>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0033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 y="152400"/>
            <a:ext cx="8839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52400" y="1600200"/>
            <a:ext cx="8839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Dot"/>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1029" name="Rectangle 5"/>
          <p:cNvSpPr>
            <a:spLocks noGrp="1" noChangeArrowheads="1"/>
          </p:cNvSpPr>
          <p:nvPr>
            <p:ph type="ftr" sz="quarter" idx="3"/>
          </p:nvPr>
        </p:nvSpPr>
        <p:spPr bwMode="auto">
          <a:xfrm>
            <a:off x="152400" y="6245225"/>
            <a:ext cx="8839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600">
                <a:solidFill>
                  <a:srgbClr val="EAEAEA"/>
                </a:solidFill>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600">
                <a:solidFill>
                  <a:srgbClr val="EAEAEA"/>
                </a:solidFill>
              </a:defRPr>
            </a:lvl1pPr>
          </a:lstStyle>
          <a:p>
            <a:pPr fontAlgn="base">
              <a:spcBef>
                <a:spcPct val="0"/>
              </a:spcBef>
              <a:spcAft>
                <a:spcPct val="0"/>
              </a:spcAft>
              <a:defRPr/>
            </a:pPr>
            <a:r>
              <a:rPr lang="en-US"/>
              <a:t>9.</a:t>
            </a:r>
            <a:fld id="{2025FE6F-97F6-4930-B516-F706B6553D80}" type="slidenum">
              <a:rPr lang="en-US"/>
              <a:pPr fontAlgn="base">
                <a:spcBef>
                  <a:spcPct val="0"/>
                </a:spcBef>
                <a:spcAft>
                  <a:spcPct val="0"/>
                </a:spcAft>
                <a:defRPr/>
              </a:pPr>
              <a:t>‹#›</a:t>
            </a:fld>
            <a:endParaRPr lang="en-US"/>
          </a:p>
        </p:txBody>
      </p:sp>
      <p:sp>
        <p:nvSpPr>
          <p:cNvPr id="2" name="Line 7"/>
          <p:cNvSpPr>
            <a:spLocks noChangeShapeType="1"/>
          </p:cNvSpPr>
          <p:nvPr userDrawn="1"/>
        </p:nvSpPr>
        <p:spPr bwMode="auto">
          <a:xfrm flipV="1">
            <a:off x="152400" y="1295400"/>
            <a:ext cx="8991600" cy="0"/>
          </a:xfrm>
          <a:prstGeom prst="line">
            <a:avLst/>
          </a:prstGeom>
          <a:noFill/>
          <a:ln w="127000">
            <a:solidFill>
              <a:srgbClr val="008000"/>
            </a:solidFill>
            <a:prstDash val="sysDot"/>
            <a:round/>
            <a:headEnd/>
            <a:tailEnd/>
          </a:ln>
          <a:effectLst>
            <a:prstShdw prst="shdw13" dist="53882" dir="13500000">
              <a:schemeClr val="bg2">
                <a:alpha val="50000"/>
              </a:schemeClr>
            </a:prst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FFFFFF"/>
              </a:solidFill>
            </a:endParaRPr>
          </a:p>
        </p:txBody>
      </p:sp>
    </p:spTree>
    <p:extLst>
      <p:ext uri="{BB962C8B-B14F-4D97-AF65-F5344CB8AC3E}">
        <p14:creationId xmlns:p14="http://schemas.microsoft.com/office/powerpoint/2010/main" val="2961366071"/>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p:timing>
    <p:tnLst>
      <p:par>
        <p:cTn id="1" dur="indefinite" restart="never" nodeType="tmRoot"/>
      </p:par>
    </p:tnLst>
  </p:timing>
  <p:hf hdr="0" ftr="0" dt="0"/>
  <p:txStyles>
    <p:titleStyle>
      <a:lvl1pPr algn="ctr" rtl="0" eaLnBrk="0" fontAlgn="base" hangingPunct="0">
        <a:spcBef>
          <a:spcPct val="0"/>
        </a:spcBef>
        <a:spcAft>
          <a:spcPct val="0"/>
        </a:spcAft>
        <a:defRPr sz="4000">
          <a:solidFill>
            <a:schemeClr val="accent1"/>
          </a:solidFill>
          <a:latin typeface="+mj-lt"/>
          <a:ea typeface="+mj-ea"/>
          <a:cs typeface="+mj-cs"/>
        </a:defRPr>
      </a:lvl1pPr>
      <a:lvl2pPr algn="ctr" rtl="0" eaLnBrk="0" fontAlgn="base" hangingPunct="0">
        <a:spcBef>
          <a:spcPct val="0"/>
        </a:spcBef>
        <a:spcAft>
          <a:spcPct val="0"/>
        </a:spcAft>
        <a:defRPr sz="4000">
          <a:solidFill>
            <a:schemeClr val="accent1"/>
          </a:solidFill>
          <a:latin typeface="Arial" charset="0"/>
        </a:defRPr>
      </a:lvl2pPr>
      <a:lvl3pPr algn="ctr" rtl="0" eaLnBrk="0" fontAlgn="base" hangingPunct="0">
        <a:spcBef>
          <a:spcPct val="0"/>
        </a:spcBef>
        <a:spcAft>
          <a:spcPct val="0"/>
        </a:spcAft>
        <a:defRPr sz="4000">
          <a:solidFill>
            <a:schemeClr val="accent1"/>
          </a:solidFill>
          <a:latin typeface="Arial" charset="0"/>
        </a:defRPr>
      </a:lvl3pPr>
      <a:lvl4pPr algn="ctr" rtl="0" eaLnBrk="0" fontAlgn="base" hangingPunct="0">
        <a:spcBef>
          <a:spcPct val="0"/>
        </a:spcBef>
        <a:spcAft>
          <a:spcPct val="0"/>
        </a:spcAft>
        <a:defRPr sz="4000">
          <a:solidFill>
            <a:schemeClr val="accent1"/>
          </a:solidFill>
          <a:latin typeface="Arial" charset="0"/>
        </a:defRPr>
      </a:lvl4pPr>
      <a:lvl5pPr algn="ctr" rtl="0" eaLnBrk="0" fontAlgn="base" hangingPunct="0">
        <a:spcBef>
          <a:spcPct val="0"/>
        </a:spcBef>
        <a:spcAft>
          <a:spcPct val="0"/>
        </a:spcAft>
        <a:defRPr sz="4000">
          <a:solidFill>
            <a:schemeClr val="accent1"/>
          </a:solidFill>
          <a:latin typeface="Arial" charset="0"/>
        </a:defRPr>
      </a:lvl5pPr>
      <a:lvl6pPr marL="457200" algn="ctr" rtl="0" fontAlgn="base">
        <a:spcBef>
          <a:spcPct val="0"/>
        </a:spcBef>
        <a:spcAft>
          <a:spcPct val="0"/>
        </a:spcAft>
        <a:defRPr sz="4000">
          <a:solidFill>
            <a:schemeClr val="accent1"/>
          </a:solidFill>
          <a:latin typeface="Arial" charset="0"/>
        </a:defRPr>
      </a:lvl6pPr>
      <a:lvl7pPr marL="914400" algn="ctr" rtl="0" fontAlgn="base">
        <a:spcBef>
          <a:spcPct val="0"/>
        </a:spcBef>
        <a:spcAft>
          <a:spcPct val="0"/>
        </a:spcAft>
        <a:defRPr sz="4000">
          <a:solidFill>
            <a:schemeClr val="accent1"/>
          </a:solidFill>
          <a:latin typeface="Arial" charset="0"/>
        </a:defRPr>
      </a:lvl7pPr>
      <a:lvl8pPr marL="1371600" algn="ctr" rtl="0" fontAlgn="base">
        <a:spcBef>
          <a:spcPct val="0"/>
        </a:spcBef>
        <a:spcAft>
          <a:spcPct val="0"/>
        </a:spcAft>
        <a:defRPr sz="4000">
          <a:solidFill>
            <a:schemeClr val="accent1"/>
          </a:solidFill>
          <a:latin typeface="Arial" charset="0"/>
        </a:defRPr>
      </a:lvl8pPr>
      <a:lvl9pPr marL="1828800" algn="ctr" rtl="0" fontAlgn="base">
        <a:spcBef>
          <a:spcPct val="0"/>
        </a:spcBef>
        <a:spcAft>
          <a:spcPct val="0"/>
        </a:spcAft>
        <a:defRPr sz="4000">
          <a:solidFill>
            <a:schemeClr val="accent1"/>
          </a:solidFill>
          <a:latin typeface="Arial" charset="0"/>
        </a:defRPr>
      </a:lvl9pPr>
    </p:titleStyle>
    <p:bodyStyle>
      <a:lvl1pPr marL="568325" indent="-568325" algn="l" rtl="0" eaLnBrk="0" fontAlgn="base" hangingPunct="0">
        <a:spcBef>
          <a:spcPct val="50000"/>
        </a:spcBef>
        <a:spcAft>
          <a:spcPct val="0"/>
        </a:spcAft>
        <a:buFont typeface="Wingdings" pitchFamily="2" charset="2"/>
        <a:buBlip>
          <a:blip r:embed="rId5"/>
        </a:buBlip>
        <a:defRPr sz="3200">
          <a:solidFill>
            <a:schemeClr val="accent1"/>
          </a:solidFill>
          <a:latin typeface="+mn-lt"/>
          <a:ea typeface="+mn-ea"/>
          <a:cs typeface="+mn-cs"/>
        </a:defRPr>
      </a:lvl1pPr>
      <a:lvl2pPr marL="1087438" indent="-404813" algn="l" rtl="0" eaLnBrk="0" fontAlgn="base" hangingPunct="0">
        <a:spcBef>
          <a:spcPct val="50000"/>
        </a:spcBef>
        <a:spcAft>
          <a:spcPct val="0"/>
        </a:spcAft>
        <a:buClr>
          <a:srgbClr val="C0C0C0"/>
        </a:buClr>
        <a:buFont typeface="Wingdings" pitchFamily="2" charset="2"/>
        <a:buChar char="§"/>
        <a:defRPr sz="3200">
          <a:solidFill>
            <a:schemeClr val="accent1"/>
          </a:solidFill>
          <a:latin typeface="+mn-lt"/>
        </a:defRPr>
      </a:lvl2pPr>
      <a:lvl3pPr marL="1657350" indent="-228600" algn="l" rtl="0" eaLnBrk="0" fontAlgn="base" hangingPunct="0">
        <a:spcBef>
          <a:spcPct val="20000"/>
        </a:spcBef>
        <a:spcAft>
          <a:spcPct val="0"/>
        </a:spcAft>
        <a:buChar char="•"/>
        <a:defRPr sz="2400">
          <a:solidFill>
            <a:srgbClr val="EAEAEA"/>
          </a:solidFill>
          <a:latin typeface="+mn-lt"/>
        </a:defRPr>
      </a:lvl3pPr>
      <a:lvl4pPr marL="2000250" indent="-228600" algn="l" rtl="0" eaLnBrk="0" fontAlgn="base" hangingPunct="0">
        <a:spcBef>
          <a:spcPct val="20000"/>
        </a:spcBef>
        <a:spcAft>
          <a:spcPct val="0"/>
        </a:spcAft>
        <a:buChar char="–"/>
        <a:defRPr sz="2000">
          <a:solidFill>
            <a:srgbClr val="EAEAEA"/>
          </a:solidFill>
          <a:latin typeface="+mn-lt"/>
        </a:defRPr>
      </a:lvl4pPr>
      <a:lvl5pPr marL="2343150" indent="-228600" algn="l" rtl="0" eaLnBrk="0" fontAlgn="base" hangingPunct="0">
        <a:spcBef>
          <a:spcPct val="20000"/>
        </a:spcBef>
        <a:spcAft>
          <a:spcPct val="0"/>
        </a:spcAft>
        <a:buChar char="»"/>
        <a:defRPr sz="2000">
          <a:solidFill>
            <a:srgbClr val="EAEAEA"/>
          </a:solidFill>
          <a:latin typeface="+mn-lt"/>
        </a:defRPr>
      </a:lvl5pPr>
      <a:lvl6pPr marL="2800350" indent="-228600" algn="l" rtl="0" fontAlgn="base">
        <a:spcBef>
          <a:spcPct val="20000"/>
        </a:spcBef>
        <a:spcAft>
          <a:spcPct val="0"/>
        </a:spcAft>
        <a:buChar char="»"/>
        <a:defRPr sz="2000">
          <a:solidFill>
            <a:srgbClr val="EAEAEA"/>
          </a:solidFill>
          <a:latin typeface="+mn-lt"/>
        </a:defRPr>
      </a:lvl6pPr>
      <a:lvl7pPr marL="3257550" indent="-228600" algn="l" rtl="0" fontAlgn="base">
        <a:spcBef>
          <a:spcPct val="20000"/>
        </a:spcBef>
        <a:spcAft>
          <a:spcPct val="0"/>
        </a:spcAft>
        <a:buChar char="»"/>
        <a:defRPr sz="2000">
          <a:solidFill>
            <a:srgbClr val="EAEAEA"/>
          </a:solidFill>
          <a:latin typeface="+mn-lt"/>
        </a:defRPr>
      </a:lvl7pPr>
      <a:lvl8pPr marL="3714750" indent="-228600" algn="l" rtl="0" fontAlgn="base">
        <a:spcBef>
          <a:spcPct val="20000"/>
        </a:spcBef>
        <a:spcAft>
          <a:spcPct val="0"/>
        </a:spcAft>
        <a:buChar char="»"/>
        <a:defRPr sz="2000">
          <a:solidFill>
            <a:srgbClr val="EAEAEA"/>
          </a:solidFill>
          <a:latin typeface="+mn-lt"/>
        </a:defRPr>
      </a:lvl8pPr>
      <a:lvl9pPr marL="4171950" indent="-228600" algn="l" rtl="0" fontAlgn="base">
        <a:spcBef>
          <a:spcPct val="20000"/>
        </a:spcBef>
        <a:spcAft>
          <a:spcPct val="0"/>
        </a:spcAft>
        <a:buChar char="»"/>
        <a:defRPr sz="2000">
          <a:solidFill>
            <a:srgbClr val="EAEAEA"/>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video" Target="file:///C:\FY09\OSL\EAITP%20for%20Wisconsin%2009\PowerPoints\Breaking%20Point.mpg" TargetMode="Externa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18.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6.xml"/></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6.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amond 5"/>
          <p:cNvSpPr/>
          <p:nvPr/>
        </p:nvSpPr>
        <p:spPr bwMode="auto">
          <a:xfrm>
            <a:off x="0" y="0"/>
            <a:ext cx="9144000" cy="6781800"/>
          </a:xfrm>
          <a:prstGeom prst="diamond">
            <a:avLst/>
          </a:prstGeom>
          <a:solidFill>
            <a:schemeClr val="accent1">
              <a:lumMod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a:solidFill>
                <a:srgbClr val="FFFFFF"/>
              </a:solidFill>
            </a:endParaRPr>
          </a:p>
        </p:txBody>
      </p:sp>
      <p:sp>
        <p:nvSpPr>
          <p:cNvPr id="7" name="Flowchart: Collate 6"/>
          <p:cNvSpPr/>
          <p:nvPr/>
        </p:nvSpPr>
        <p:spPr bwMode="auto">
          <a:xfrm>
            <a:off x="3124200" y="1066800"/>
            <a:ext cx="2895600" cy="4648200"/>
          </a:xfrm>
          <a:prstGeom prst="flowChartCollate">
            <a:avLst/>
          </a:prstGeom>
          <a:solidFill>
            <a:schemeClr val="tx2">
              <a:lumMod val="50000"/>
              <a:lumOff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a:solidFill>
                <a:srgbClr val="FFFFFF"/>
              </a:solidFill>
            </a:endParaRPr>
          </a:p>
        </p:txBody>
      </p:sp>
      <p:sp>
        <p:nvSpPr>
          <p:cNvPr id="4" name="Slide Number Placeholder 3"/>
          <p:cNvSpPr>
            <a:spLocks noGrp="1"/>
          </p:cNvSpPr>
          <p:nvPr>
            <p:ph type="sldNum" sz="quarter" idx="11"/>
          </p:nvPr>
        </p:nvSpPr>
        <p:spPr/>
        <p:txBody>
          <a:bodyPr/>
          <a:lstStyle/>
          <a:p>
            <a:pPr>
              <a:defRPr/>
            </a:pPr>
            <a:r>
              <a:rPr lang="en-US" smtClean="0"/>
              <a:t>1.</a:t>
            </a:r>
            <a:fld id="{3CC9B1E5-4817-4B02-8C61-EA9226E2D9DB}" type="slidenum">
              <a:rPr lang="en-US" smtClean="0"/>
              <a:pPr>
                <a:defRPr/>
              </a:pPr>
              <a:t>1</a:t>
            </a:fld>
            <a:endParaRPr lang="en-US"/>
          </a:p>
        </p:txBody>
      </p:sp>
      <p:sp>
        <p:nvSpPr>
          <p:cNvPr id="5" name="TextBox 4"/>
          <p:cNvSpPr txBox="1"/>
          <p:nvPr/>
        </p:nvSpPr>
        <p:spPr>
          <a:xfrm>
            <a:off x="228600" y="2209800"/>
            <a:ext cx="8534400" cy="3170099"/>
          </a:xfrm>
          <a:prstGeom prst="rect">
            <a:avLst/>
          </a:prstGeom>
          <a:noFill/>
        </p:spPr>
        <p:txBody>
          <a:bodyPr wrap="square" rtlCol="0">
            <a:spAutoFit/>
          </a:bodyPr>
          <a:lstStyle/>
          <a:p>
            <a:pPr algn="ctr"/>
            <a:r>
              <a:rPr lang="en-US" sz="4000" b="1" dirty="0">
                <a:solidFill>
                  <a:srgbClr val="BBE0E3">
                    <a:lumMod val="90000"/>
                  </a:srgbClr>
                </a:solidFill>
              </a:rPr>
              <a:t>Elder Abuse Awareness Training</a:t>
            </a:r>
          </a:p>
          <a:p>
            <a:pPr algn="ctr"/>
            <a:endParaRPr lang="en-US" sz="4000" b="1" dirty="0">
              <a:solidFill>
                <a:srgbClr val="BBE0E3">
                  <a:lumMod val="90000"/>
                </a:srgbClr>
              </a:solidFill>
            </a:endParaRPr>
          </a:p>
          <a:p>
            <a:pPr algn="ctr"/>
            <a:r>
              <a:rPr lang="en-US" sz="4000" b="1" dirty="0">
                <a:solidFill>
                  <a:srgbClr val="BBE0E3">
                    <a:lumMod val="90000"/>
                  </a:srgbClr>
                </a:solidFill>
              </a:rPr>
              <a:t>March 29, 2012</a:t>
            </a:r>
          </a:p>
          <a:p>
            <a:pPr algn="ctr"/>
            <a:endParaRPr lang="en-US" sz="4000" b="1" dirty="0">
              <a:solidFill>
                <a:srgbClr val="BBE0E3">
                  <a:lumMod val="90000"/>
                </a:srgbClr>
              </a:solidFill>
            </a:endParaRPr>
          </a:p>
          <a:p>
            <a:pPr algn="ctr"/>
            <a:r>
              <a:rPr lang="en-US" sz="4000" b="1" dirty="0" err="1">
                <a:solidFill>
                  <a:srgbClr val="BBE0E3">
                    <a:lumMod val="90000"/>
                  </a:srgbClr>
                </a:solidFill>
              </a:rPr>
              <a:t>Wildhorse</a:t>
            </a:r>
            <a:r>
              <a:rPr lang="en-US" sz="4000" b="1" dirty="0">
                <a:solidFill>
                  <a:srgbClr val="BBE0E3">
                    <a:lumMod val="90000"/>
                  </a:srgbClr>
                </a:solidFill>
              </a:rPr>
              <a:t> Resort &amp; Casino</a:t>
            </a:r>
          </a:p>
        </p:txBody>
      </p:sp>
      <p:sp>
        <p:nvSpPr>
          <p:cNvPr id="2" name="Title 1"/>
          <p:cNvSpPr>
            <a:spLocks noGrp="1"/>
          </p:cNvSpPr>
          <p:nvPr>
            <p:ph type="title"/>
          </p:nvPr>
        </p:nvSpPr>
        <p:spPr>
          <a:xfrm>
            <a:off x="152400" y="609600"/>
            <a:ext cx="8839200" cy="1066800"/>
          </a:xfrm>
        </p:spPr>
        <p:txBody>
          <a:bodyPr/>
          <a:lstStyle/>
          <a:p>
            <a:r>
              <a:rPr lang="en-US" sz="3600" dirty="0" smtClean="0"/>
              <a:t>CTUIR Family Violence Services Program</a:t>
            </a:r>
            <a:endParaRPr lang="en-US" sz="3600" dirty="0"/>
          </a:p>
        </p:txBody>
      </p:sp>
    </p:spTree>
    <p:extLst>
      <p:ext uri="{BB962C8B-B14F-4D97-AF65-F5344CB8AC3E}">
        <p14:creationId xmlns:p14="http://schemas.microsoft.com/office/powerpoint/2010/main" val="730170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defRPr>
                <a:solidFill>
                  <a:schemeClr val="bg1"/>
                </a:solidFill>
                <a:latin typeface="Arial" charset="0"/>
              </a:defRPr>
            </a:lvl6pPr>
            <a:lvl7pPr marL="2971800" indent="-228600" eaLnBrk="0" fontAlgn="base" hangingPunct="0">
              <a:spcBef>
                <a:spcPct val="0"/>
              </a:spcBef>
              <a:spcAft>
                <a:spcPct val="0"/>
              </a:spcAft>
              <a:defRPr>
                <a:solidFill>
                  <a:schemeClr val="bg1"/>
                </a:solidFill>
                <a:latin typeface="Arial" charset="0"/>
              </a:defRPr>
            </a:lvl7pPr>
            <a:lvl8pPr marL="3429000" indent="-228600" eaLnBrk="0" fontAlgn="base" hangingPunct="0">
              <a:spcBef>
                <a:spcPct val="0"/>
              </a:spcBef>
              <a:spcAft>
                <a:spcPct val="0"/>
              </a:spcAft>
              <a:defRPr>
                <a:solidFill>
                  <a:schemeClr val="bg1"/>
                </a:solidFill>
                <a:latin typeface="Arial" charset="0"/>
              </a:defRPr>
            </a:lvl8pPr>
            <a:lvl9pPr marL="3886200" indent="-228600" eaLnBrk="0" fontAlgn="base" hangingPunct="0">
              <a:spcBef>
                <a:spcPct val="0"/>
              </a:spcBef>
              <a:spcAft>
                <a:spcPct val="0"/>
              </a:spcAft>
              <a:defRPr>
                <a:solidFill>
                  <a:schemeClr val="bg1"/>
                </a:solidFill>
                <a:latin typeface="Arial" charset="0"/>
              </a:defRPr>
            </a:lvl9pPr>
          </a:lstStyle>
          <a:p>
            <a:pPr eaLnBrk="1" hangingPunct="1"/>
            <a:r>
              <a:rPr lang="en-US" smtClean="0">
                <a:solidFill>
                  <a:srgbClr val="EAEAEA"/>
                </a:solidFill>
              </a:rPr>
              <a:t>1.</a:t>
            </a:r>
            <a:fld id="{423A1DAE-3C5A-4AFD-9EC0-B42C42A671F7}" type="slidenum">
              <a:rPr lang="en-US" smtClean="0">
                <a:solidFill>
                  <a:srgbClr val="EAEAEA"/>
                </a:solidFill>
              </a:rPr>
              <a:pPr eaLnBrk="1" hangingPunct="1"/>
              <a:t>10</a:t>
            </a:fld>
            <a:endParaRPr lang="en-US" smtClean="0">
              <a:solidFill>
                <a:srgbClr val="EAEAEA"/>
              </a:solidFill>
            </a:endParaRPr>
          </a:p>
        </p:txBody>
      </p:sp>
      <p:sp>
        <p:nvSpPr>
          <p:cNvPr id="29699" name="Slide Number Placeholder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defRPr>
                <a:solidFill>
                  <a:schemeClr val="bg1"/>
                </a:solidFill>
                <a:latin typeface="Arial" charset="0"/>
              </a:defRPr>
            </a:lvl6pPr>
            <a:lvl7pPr marL="2971800" indent="-228600" eaLnBrk="0" fontAlgn="base" hangingPunct="0">
              <a:spcBef>
                <a:spcPct val="0"/>
              </a:spcBef>
              <a:spcAft>
                <a:spcPct val="0"/>
              </a:spcAft>
              <a:defRPr>
                <a:solidFill>
                  <a:schemeClr val="bg1"/>
                </a:solidFill>
                <a:latin typeface="Arial" charset="0"/>
              </a:defRPr>
            </a:lvl7pPr>
            <a:lvl8pPr marL="3429000" indent="-228600" eaLnBrk="0" fontAlgn="base" hangingPunct="0">
              <a:spcBef>
                <a:spcPct val="0"/>
              </a:spcBef>
              <a:spcAft>
                <a:spcPct val="0"/>
              </a:spcAft>
              <a:defRPr>
                <a:solidFill>
                  <a:schemeClr val="bg1"/>
                </a:solidFill>
                <a:latin typeface="Arial" charset="0"/>
              </a:defRPr>
            </a:lvl8pPr>
            <a:lvl9pPr marL="3886200" indent="-228600" eaLnBrk="0" fontAlgn="base" hangingPunct="0">
              <a:spcBef>
                <a:spcPct val="0"/>
              </a:spcBef>
              <a:spcAft>
                <a:spcPct val="0"/>
              </a:spcAft>
              <a:defRPr>
                <a:solidFill>
                  <a:schemeClr val="bg1"/>
                </a:solidFill>
                <a:latin typeface="Arial" charset="0"/>
              </a:defRPr>
            </a:lvl9pPr>
          </a:lstStyle>
          <a:p>
            <a:pPr algn="r" eaLnBrk="1" fontAlgn="base" hangingPunct="1">
              <a:spcBef>
                <a:spcPct val="0"/>
              </a:spcBef>
              <a:spcAft>
                <a:spcPct val="0"/>
              </a:spcAft>
            </a:pPr>
            <a:r>
              <a:rPr lang="en-US">
                <a:solidFill>
                  <a:srgbClr val="EAEAEA"/>
                </a:solidFill>
              </a:rPr>
              <a:t>.</a:t>
            </a:r>
            <a:fld id="{21E231F4-47E9-4CA6-8891-AEAD251C1116}" type="slidenum">
              <a:rPr lang="en-US">
                <a:solidFill>
                  <a:srgbClr val="EAEAEA"/>
                </a:solidFill>
              </a:rPr>
              <a:pPr algn="r" eaLnBrk="1" fontAlgn="base" hangingPunct="1">
                <a:spcBef>
                  <a:spcPct val="0"/>
                </a:spcBef>
                <a:spcAft>
                  <a:spcPct val="0"/>
                </a:spcAft>
              </a:pPr>
              <a:t>10</a:t>
            </a:fld>
            <a:endParaRPr lang="en-US">
              <a:solidFill>
                <a:srgbClr val="EAEAEA"/>
              </a:solidFill>
            </a:endParaRPr>
          </a:p>
        </p:txBody>
      </p:sp>
      <p:sp>
        <p:nvSpPr>
          <p:cNvPr id="29700" name="Rectangle 2"/>
          <p:cNvSpPr>
            <a:spLocks noGrp="1" noChangeArrowheads="1"/>
          </p:cNvSpPr>
          <p:nvPr>
            <p:ph type="title"/>
          </p:nvPr>
        </p:nvSpPr>
        <p:spPr/>
        <p:txBody>
          <a:bodyPr/>
          <a:lstStyle/>
          <a:p>
            <a:pPr eaLnBrk="1" hangingPunct="1"/>
            <a:r>
              <a:rPr lang="en-US" smtClean="0"/>
              <a:t>Caregiver Stress</a:t>
            </a:r>
          </a:p>
        </p:txBody>
      </p:sp>
      <p:sp>
        <p:nvSpPr>
          <p:cNvPr id="29701" name="Rectangle 3"/>
          <p:cNvSpPr>
            <a:spLocks noGrp="1" noChangeArrowheads="1"/>
          </p:cNvSpPr>
          <p:nvPr>
            <p:ph type="body" idx="1"/>
          </p:nvPr>
        </p:nvSpPr>
        <p:spPr/>
        <p:txBody>
          <a:bodyPr/>
          <a:lstStyle/>
          <a:p>
            <a:pPr eaLnBrk="1" hangingPunct="1"/>
            <a:r>
              <a:rPr lang="en-US" smtClean="0"/>
              <a:t>Providing care can be stressful</a:t>
            </a:r>
          </a:p>
          <a:p>
            <a:pPr eaLnBrk="1" hangingPunct="1"/>
            <a:r>
              <a:rPr lang="en-US" smtClean="0"/>
              <a:t>Sometimes the stress is overwhelming and can lead to problems</a:t>
            </a:r>
          </a:p>
          <a:p>
            <a:pPr eaLnBrk="1" hangingPunct="1"/>
            <a:r>
              <a:rPr lang="en-US" smtClean="0"/>
              <a:t>Caregivers often experience overeating, lack of sleep, depression, etc.</a:t>
            </a:r>
          </a:p>
        </p:txBody>
      </p:sp>
    </p:spTree>
    <p:extLst>
      <p:ext uri="{BB962C8B-B14F-4D97-AF65-F5344CB8AC3E}">
        <p14:creationId xmlns:p14="http://schemas.microsoft.com/office/powerpoint/2010/main" val="2376002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defRPr>
                <a:solidFill>
                  <a:schemeClr val="bg1"/>
                </a:solidFill>
                <a:latin typeface="Arial" charset="0"/>
              </a:defRPr>
            </a:lvl6pPr>
            <a:lvl7pPr marL="2971800" indent="-228600" eaLnBrk="0" fontAlgn="base" hangingPunct="0">
              <a:spcBef>
                <a:spcPct val="0"/>
              </a:spcBef>
              <a:spcAft>
                <a:spcPct val="0"/>
              </a:spcAft>
              <a:defRPr>
                <a:solidFill>
                  <a:schemeClr val="bg1"/>
                </a:solidFill>
                <a:latin typeface="Arial" charset="0"/>
              </a:defRPr>
            </a:lvl7pPr>
            <a:lvl8pPr marL="3429000" indent="-228600" eaLnBrk="0" fontAlgn="base" hangingPunct="0">
              <a:spcBef>
                <a:spcPct val="0"/>
              </a:spcBef>
              <a:spcAft>
                <a:spcPct val="0"/>
              </a:spcAft>
              <a:defRPr>
                <a:solidFill>
                  <a:schemeClr val="bg1"/>
                </a:solidFill>
                <a:latin typeface="Arial" charset="0"/>
              </a:defRPr>
            </a:lvl8pPr>
            <a:lvl9pPr marL="3886200" indent="-228600" eaLnBrk="0" fontAlgn="base" hangingPunct="0">
              <a:spcBef>
                <a:spcPct val="0"/>
              </a:spcBef>
              <a:spcAft>
                <a:spcPct val="0"/>
              </a:spcAft>
              <a:defRPr>
                <a:solidFill>
                  <a:schemeClr val="bg1"/>
                </a:solidFill>
                <a:latin typeface="Arial" charset="0"/>
              </a:defRPr>
            </a:lvl9pPr>
          </a:lstStyle>
          <a:p>
            <a:pPr eaLnBrk="1" hangingPunct="1"/>
            <a:r>
              <a:rPr lang="en-US" smtClean="0">
                <a:solidFill>
                  <a:srgbClr val="EAEAEA"/>
                </a:solidFill>
              </a:rPr>
              <a:t>1.</a:t>
            </a:r>
            <a:fld id="{B5EDEC18-0022-4832-8ABA-AC48DF1E9490}" type="slidenum">
              <a:rPr lang="en-US" smtClean="0">
                <a:solidFill>
                  <a:srgbClr val="EAEAEA"/>
                </a:solidFill>
              </a:rPr>
              <a:pPr eaLnBrk="1" hangingPunct="1"/>
              <a:t>11</a:t>
            </a:fld>
            <a:endParaRPr lang="en-US" smtClean="0">
              <a:solidFill>
                <a:srgbClr val="EAEAEA"/>
              </a:solidFill>
            </a:endParaRPr>
          </a:p>
        </p:txBody>
      </p:sp>
      <p:sp>
        <p:nvSpPr>
          <p:cNvPr id="30723" name="Slide Number Placeholder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defRPr>
                <a:solidFill>
                  <a:schemeClr val="bg1"/>
                </a:solidFill>
                <a:latin typeface="Arial" charset="0"/>
              </a:defRPr>
            </a:lvl6pPr>
            <a:lvl7pPr marL="2971800" indent="-228600" eaLnBrk="0" fontAlgn="base" hangingPunct="0">
              <a:spcBef>
                <a:spcPct val="0"/>
              </a:spcBef>
              <a:spcAft>
                <a:spcPct val="0"/>
              </a:spcAft>
              <a:defRPr>
                <a:solidFill>
                  <a:schemeClr val="bg1"/>
                </a:solidFill>
                <a:latin typeface="Arial" charset="0"/>
              </a:defRPr>
            </a:lvl7pPr>
            <a:lvl8pPr marL="3429000" indent="-228600" eaLnBrk="0" fontAlgn="base" hangingPunct="0">
              <a:spcBef>
                <a:spcPct val="0"/>
              </a:spcBef>
              <a:spcAft>
                <a:spcPct val="0"/>
              </a:spcAft>
              <a:defRPr>
                <a:solidFill>
                  <a:schemeClr val="bg1"/>
                </a:solidFill>
                <a:latin typeface="Arial" charset="0"/>
              </a:defRPr>
            </a:lvl8pPr>
            <a:lvl9pPr marL="3886200" indent="-228600" eaLnBrk="0" fontAlgn="base" hangingPunct="0">
              <a:spcBef>
                <a:spcPct val="0"/>
              </a:spcBef>
              <a:spcAft>
                <a:spcPct val="0"/>
              </a:spcAft>
              <a:defRPr>
                <a:solidFill>
                  <a:schemeClr val="bg1"/>
                </a:solidFill>
                <a:latin typeface="Arial" charset="0"/>
              </a:defRPr>
            </a:lvl9pPr>
          </a:lstStyle>
          <a:p>
            <a:pPr algn="r" eaLnBrk="1" fontAlgn="base" hangingPunct="1">
              <a:spcBef>
                <a:spcPct val="0"/>
              </a:spcBef>
              <a:spcAft>
                <a:spcPct val="0"/>
              </a:spcAft>
            </a:pPr>
            <a:r>
              <a:rPr lang="en-US">
                <a:solidFill>
                  <a:srgbClr val="EAEAEA"/>
                </a:solidFill>
              </a:rPr>
              <a:t>.</a:t>
            </a:r>
            <a:fld id="{9FE86EDB-096F-4FBB-A533-5A719EABBAE5}" type="slidenum">
              <a:rPr lang="en-US">
                <a:solidFill>
                  <a:srgbClr val="EAEAEA"/>
                </a:solidFill>
              </a:rPr>
              <a:pPr algn="r" eaLnBrk="1" fontAlgn="base" hangingPunct="1">
                <a:spcBef>
                  <a:spcPct val="0"/>
                </a:spcBef>
                <a:spcAft>
                  <a:spcPct val="0"/>
                </a:spcAft>
              </a:pPr>
              <a:t>11</a:t>
            </a:fld>
            <a:endParaRPr lang="en-US">
              <a:solidFill>
                <a:srgbClr val="EAEAEA"/>
              </a:solidFill>
            </a:endParaRPr>
          </a:p>
        </p:txBody>
      </p:sp>
      <p:sp>
        <p:nvSpPr>
          <p:cNvPr id="30724" name="Rectangle 2"/>
          <p:cNvSpPr>
            <a:spLocks noGrp="1" noChangeArrowheads="1"/>
          </p:cNvSpPr>
          <p:nvPr>
            <p:ph type="title"/>
          </p:nvPr>
        </p:nvSpPr>
        <p:spPr/>
        <p:txBody>
          <a:bodyPr/>
          <a:lstStyle/>
          <a:p>
            <a:pPr eaLnBrk="1" hangingPunct="1"/>
            <a:r>
              <a:rPr lang="en-US" sz="3600" smtClean="0"/>
              <a:t>Reframing Abuse and Caregiver Stress</a:t>
            </a:r>
          </a:p>
        </p:txBody>
      </p:sp>
      <p:sp>
        <p:nvSpPr>
          <p:cNvPr id="30725" name="Rectangle 3"/>
          <p:cNvSpPr>
            <a:spLocks noGrp="1" noChangeArrowheads="1"/>
          </p:cNvSpPr>
          <p:nvPr>
            <p:ph type="body" idx="1"/>
          </p:nvPr>
        </p:nvSpPr>
        <p:spPr/>
        <p:txBody>
          <a:bodyPr/>
          <a:lstStyle/>
          <a:p>
            <a:pPr eaLnBrk="1" hangingPunct="1">
              <a:buFont typeface="Wingdings" pitchFamily="2" charset="2"/>
              <a:buNone/>
            </a:pPr>
            <a:r>
              <a:rPr lang="en-US" b="1" smtClean="0"/>
              <a:t>Not a cause of abuse</a:t>
            </a:r>
          </a:p>
          <a:p>
            <a:pPr eaLnBrk="1" hangingPunct="1"/>
            <a:r>
              <a:rPr lang="en-US" smtClean="0"/>
              <a:t>Early research was based on abuser’s self-reports</a:t>
            </a:r>
          </a:p>
          <a:p>
            <a:pPr eaLnBrk="1" hangingPunct="1"/>
            <a:r>
              <a:rPr lang="en-US" smtClean="0"/>
              <a:t>Abusers used caregiver stress as an excuse to justify their behavior – so they will not be held accountable and to create sympathy for themselves</a:t>
            </a:r>
          </a:p>
        </p:txBody>
      </p:sp>
    </p:spTree>
    <p:extLst>
      <p:ext uri="{BB962C8B-B14F-4D97-AF65-F5344CB8AC3E}">
        <p14:creationId xmlns:p14="http://schemas.microsoft.com/office/powerpoint/2010/main" val="39948308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defRPr>
                <a:solidFill>
                  <a:schemeClr val="bg1"/>
                </a:solidFill>
                <a:latin typeface="Arial" charset="0"/>
              </a:defRPr>
            </a:lvl6pPr>
            <a:lvl7pPr marL="2971800" indent="-228600" eaLnBrk="0" fontAlgn="base" hangingPunct="0">
              <a:spcBef>
                <a:spcPct val="0"/>
              </a:spcBef>
              <a:spcAft>
                <a:spcPct val="0"/>
              </a:spcAft>
              <a:defRPr>
                <a:solidFill>
                  <a:schemeClr val="bg1"/>
                </a:solidFill>
                <a:latin typeface="Arial" charset="0"/>
              </a:defRPr>
            </a:lvl7pPr>
            <a:lvl8pPr marL="3429000" indent="-228600" eaLnBrk="0" fontAlgn="base" hangingPunct="0">
              <a:spcBef>
                <a:spcPct val="0"/>
              </a:spcBef>
              <a:spcAft>
                <a:spcPct val="0"/>
              </a:spcAft>
              <a:defRPr>
                <a:solidFill>
                  <a:schemeClr val="bg1"/>
                </a:solidFill>
                <a:latin typeface="Arial" charset="0"/>
              </a:defRPr>
            </a:lvl8pPr>
            <a:lvl9pPr marL="3886200" indent="-228600" eaLnBrk="0" fontAlgn="base" hangingPunct="0">
              <a:spcBef>
                <a:spcPct val="0"/>
              </a:spcBef>
              <a:spcAft>
                <a:spcPct val="0"/>
              </a:spcAft>
              <a:defRPr>
                <a:solidFill>
                  <a:schemeClr val="bg1"/>
                </a:solidFill>
                <a:latin typeface="Arial" charset="0"/>
              </a:defRPr>
            </a:lvl9pPr>
          </a:lstStyle>
          <a:p>
            <a:pPr eaLnBrk="1" hangingPunct="1"/>
            <a:r>
              <a:rPr lang="en-US" smtClean="0">
                <a:solidFill>
                  <a:srgbClr val="EAEAEA"/>
                </a:solidFill>
              </a:rPr>
              <a:t>1.</a:t>
            </a:r>
            <a:fld id="{A4C43757-E595-4887-BFED-9ABB363FDA48}" type="slidenum">
              <a:rPr lang="en-US" smtClean="0">
                <a:solidFill>
                  <a:srgbClr val="EAEAEA"/>
                </a:solidFill>
              </a:rPr>
              <a:pPr eaLnBrk="1" hangingPunct="1"/>
              <a:t>12</a:t>
            </a:fld>
            <a:endParaRPr lang="en-US" smtClean="0">
              <a:solidFill>
                <a:srgbClr val="EAEAEA"/>
              </a:solidFill>
            </a:endParaRPr>
          </a:p>
        </p:txBody>
      </p:sp>
      <p:sp>
        <p:nvSpPr>
          <p:cNvPr id="31747" name="Slide Number Placeholder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defRPr>
                <a:solidFill>
                  <a:schemeClr val="bg1"/>
                </a:solidFill>
                <a:latin typeface="Arial" charset="0"/>
              </a:defRPr>
            </a:lvl6pPr>
            <a:lvl7pPr marL="2971800" indent="-228600" eaLnBrk="0" fontAlgn="base" hangingPunct="0">
              <a:spcBef>
                <a:spcPct val="0"/>
              </a:spcBef>
              <a:spcAft>
                <a:spcPct val="0"/>
              </a:spcAft>
              <a:defRPr>
                <a:solidFill>
                  <a:schemeClr val="bg1"/>
                </a:solidFill>
                <a:latin typeface="Arial" charset="0"/>
              </a:defRPr>
            </a:lvl7pPr>
            <a:lvl8pPr marL="3429000" indent="-228600" eaLnBrk="0" fontAlgn="base" hangingPunct="0">
              <a:spcBef>
                <a:spcPct val="0"/>
              </a:spcBef>
              <a:spcAft>
                <a:spcPct val="0"/>
              </a:spcAft>
              <a:defRPr>
                <a:solidFill>
                  <a:schemeClr val="bg1"/>
                </a:solidFill>
                <a:latin typeface="Arial" charset="0"/>
              </a:defRPr>
            </a:lvl8pPr>
            <a:lvl9pPr marL="3886200" indent="-228600" eaLnBrk="0" fontAlgn="base" hangingPunct="0">
              <a:spcBef>
                <a:spcPct val="0"/>
              </a:spcBef>
              <a:spcAft>
                <a:spcPct val="0"/>
              </a:spcAft>
              <a:defRPr>
                <a:solidFill>
                  <a:schemeClr val="bg1"/>
                </a:solidFill>
                <a:latin typeface="Arial" charset="0"/>
              </a:defRPr>
            </a:lvl9pPr>
          </a:lstStyle>
          <a:p>
            <a:pPr algn="r" eaLnBrk="1" fontAlgn="base" hangingPunct="1">
              <a:spcBef>
                <a:spcPct val="0"/>
              </a:spcBef>
              <a:spcAft>
                <a:spcPct val="0"/>
              </a:spcAft>
            </a:pPr>
            <a:r>
              <a:rPr lang="en-US">
                <a:solidFill>
                  <a:srgbClr val="EAEAEA"/>
                </a:solidFill>
              </a:rPr>
              <a:t>.</a:t>
            </a:r>
            <a:fld id="{8603243D-915A-4ECD-8A38-6B8F2B65361B}" type="slidenum">
              <a:rPr lang="en-US">
                <a:solidFill>
                  <a:srgbClr val="EAEAEA"/>
                </a:solidFill>
              </a:rPr>
              <a:pPr algn="r" eaLnBrk="1" fontAlgn="base" hangingPunct="1">
                <a:spcBef>
                  <a:spcPct val="0"/>
                </a:spcBef>
                <a:spcAft>
                  <a:spcPct val="0"/>
                </a:spcAft>
              </a:pPr>
              <a:t>12</a:t>
            </a:fld>
            <a:endParaRPr lang="en-US">
              <a:solidFill>
                <a:srgbClr val="EAEAEA"/>
              </a:solidFill>
            </a:endParaRPr>
          </a:p>
        </p:txBody>
      </p:sp>
      <p:sp>
        <p:nvSpPr>
          <p:cNvPr id="31748" name="Rectangle 2"/>
          <p:cNvSpPr>
            <a:spLocks noGrp="1" noChangeArrowheads="1"/>
          </p:cNvSpPr>
          <p:nvPr>
            <p:ph type="title"/>
          </p:nvPr>
        </p:nvSpPr>
        <p:spPr/>
        <p:txBody>
          <a:bodyPr/>
          <a:lstStyle/>
          <a:p>
            <a:pPr eaLnBrk="1" hangingPunct="1"/>
            <a:r>
              <a:rPr lang="en-US" sz="3600" smtClean="0"/>
              <a:t>Reframing Abuse and Caregiver Stress</a:t>
            </a:r>
          </a:p>
        </p:txBody>
      </p:sp>
      <p:sp>
        <p:nvSpPr>
          <p:cNvPr id="31749" name="Rectangle 3"/>
          <p:cNvSpPr>
            <a:spLocks noGrp="1" noChangeArrowheads="1"/>
          </p:cNvSpPr>
          <p:nvPr>
            <p:ph type="body" idx="1"/>
          </p:nvPr>
        </p:nvSpPr>
        <p:spPr/>
        <p:txBody>
          <a:bodyPr/>
          <a:lstStyle/>
          <a:p>
            <a:pPr eaLnBrk="1" hangingPunct="1"/>
            <a:r>
              <a:rPr lang="en-US" smtClean="0"/>
              <a:t>Everyone experiences stress – most do not abuse, neglect or exploit a parent or partner</a:t>
            </a:r>
          </a:p>
          <a:p>
            <a:pPr eaLnBrk="1" hangingPunct="1"/>
            <a:r>
              <a:rPr lang="en-US" smtClean="0"/>
              <a:t>The target is the adult – not anyone else</a:t>
            </a:r>
          </a:p>
          <a:p>
            <a:pPr eaLnBrk="1" hangingPunct="1"/>
            <a:r>
              <a:rPr lang="en-US" smtClean="0"/>
              <a:t>Generally pattern – not an isolated incident</a:t>
            </a:r>
          </a:p>
          <a:p>
            <a:pPr eaLnBrk="1" hangingPunct="1"/>
            <a:r>
              <a:rPr lang="en-US" smtClean="0"/>
              <a:t> We would not tolerate similar circumstances with children or pets</a:t>
            </a:r>
          </a:p>
        </p:txBody>
      </p:sp>
    </p:spTree>
    <p:extLst>
      <p:ext uri="{BB962C8B-B14F-4D97-AF65-F5344CB8AC3E}">
        <p14:creationId xmlns:p14="http://schemas.microsoft.com/office/powerpoint/2010/main" val="35038887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defRPr>
                <a:solidFill>
                  <a:schemeClr val="bg1"/>
                </a:solidFill>
                <a:latin typeface="Arial" charset="0"/>
              </a:defRPr>
            </a:lvl6pPr>
            <a:lvl7pPr marL="2971800" indent="-228600" eaLnBrk="0" fontAlgn="base" hangingPunct="0">
              <a:spcBef>
                <a:spcPct val="0"/>
              </a:spcBef>
              <a:spcAft>
                <a:spcPct val="0"/>
              </a:spcAft>
              <a:defRPr>
                <a:solidFill>
                  <a:schemeClr val="bg1"/>
                </a:solidFill>
                <a:latin typeface="Arial" charset="0"/>
              </a:defRPr>
            </a:lvl7pPr>
            <a:lvl8pPr marL="3429000" indent="-228600" eaLnBrk="0" fontAlgn="base" hangingPunct="0">
              <a:spcBef>
                <a:spcPct val="0"/>
              </a:spcBef>
              <a:spcAft>
                <a:spcPct val="0"/>
              </a:spcAft>
              <a:defRPr>
                <a:solidFill>
                  <a:schemeClr val="bg1"/>
                </a:solidFill>
                <a:latin typeface="Arial" charset="0"/>
              </a:defRPr>
            </a:lvl8pPr>
            <a:lvl9pPr marL="3886200" indent="-228600" eaLnBrk="0" fontAlgn="base" hangingPunct="0">
              <a:spcBef>
                <a:spcPct val="0"/>
              </a:spcBef>
              <a:spcAft>
                <a:spcPct val="0"/>
              </a:spcAft>
              <a:defRPr>
                <a:solidFill>
                  <a:schemeClr val="bg1"/>
                </a:solidFill>
                <a:latin typeface="Arial" charset="0"/>
              </a:defRPr>
            </a:lvl9pPr>
          </a:lstStyle>
          <a:p>
            <a:pPr eaLnBrk="1" hangingPunct="1"/>
            <a:r>
              <a:rPr lang="en-US" smtClean="0">
                <a:solidFill>
                  <a:srgbClr val="EAEAEA"/>
                </a:solidFill>
              </a:rPr>
              <a:t>1.</a:t>
            </a:r>
            <a:fld id="{2FF36C56-4DAF-4C51-8AE3-969351AD1659}" type="slidenum">
              <a:rPr lang="en-US" smtClean="0">
                <a:solidFill>
                  <a:srgbClr val="EAEAEA"/>
                </a:solidFill>
              </a:rPr>
              <a:pPr eaLnBrk="1" hangingPunct="1"/>
              <a:t>13</a:t>
            </a:fld>
            <a:endParaRPr lang="en-US" smtClean="0">
              <a:solidFill>
                <a:srgbClr val="EAEAEA"/>
              </a:solidFill>
            </a:endParaRPr>
          </a:p>
        </p:txBody>
      </p:sp>
      <p:sp>
        <p:nvSpPr>
          <p:cNvPr id="32771" name="Slide Number Placeholder 3"/>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defRPr>
                <a:solidFill>
                  <a:schemeClr val="bg1"/>
                </a:solidFill>
                <a:latin typeface="Arial" charset="0"/>
              </a:defRPr>
            </a:lvl6pPr>
            <a:lvl7pPr marL="2971800" indent="-228600" eaLnBrk="0" fontAlgn="base" hangingPunct="0">
              <a:spcBef>
                <a:spcPct val="0"/>
              </a:spcBef>
              <a:spcAft>
                <a:spcPct val="0"/>
              </a:spcAft>
              <a:defRPr>
                <a:solidFill>
                  <a:schemeClr val="bg1"/>
                </a:solidFill>
                <a:latin typeface="Arial" charset="0"/>
              </a:defRPr>
            </a:lvl7pPr>
            <a:lvl8pPr marL="3429000" indent="-228600" eaLnBrk="0" fontAlgn="base" hangingPunct="0">
              <a:spcBef>
                <a:spcPct val="0"/>
              </a:spcBef>
              <a:spcAft>
                <a:spcPct val="0"/>
              </a:spcAft>
              <a:defRPr>
                <a:solidFill>
                  <a:schemeClr val="bg1"/>
                </a:solidFill>
                <a:latin typeface="Arial" charset="0"/>
              </a:defRPr>
            </a:lvl8pPr>
            <a:lvl9pPr marL="3886200" indent="-228600" eaLnBrk="0" fontAlgn="base" hangingPunct="0">
              <a:spcBef>
                <a:spcPct val="0"/>
              </a:spcBef>
              <a:spcAft>
                <a:spcPct val="0"/>
              </a:spcAft>
              <a:defRPr>
                <a:solidFill>
                  <a:schemeClr val="bg1"/>
                </a:solidFill>
                <a:latin typeface="Arial" charset="0"/>
              </a:defRPr>
            </a:lvl9pPr>
          </a:lstStyle>
          <a:p>
            <a:pPr algn="r" eaLnBrk="1" fontAlgn="base" hangingPunct="1">
              <a:spcBef>
                <a:spcPct val="0"/>
              </a:spcBef>
              <a:spcAft>
                <a:spcPct val="0"/>
              </a:spcAft>
            </a:pPr>
            <a:r>
              <a:rPr lang="en-US" smtClean="0">
                <a:solidFill>
                  <a:srgbClr val="EAEAEA"/>
                </a:solidFill>
              </a:rPr>
              <a:t>2.</a:t>
            </a:r>
            <a:fld id="{8EC242EF-80B5-4A8A-97C4-2AEFE3896D39}" type="slidenum">
              <a:rPr lang="en-US" smtClean="0">
                <a:solidFill>
                  <a:srgbClr val="EAEAEA"/>
                </a:solidFill>
              </a:rPr>
              <a:pPr algn="r" eaLnBrk="1" fontAlgn="base" hangingPunct="1">
                <a:spcBef>
                  <a:spcPct val="0"/>
                </a:spcBef>
                <a:spcAft>
                  <a:spcPct val="0"/>
                </a:spcAft>
              </a:pPr>
              <a:t>13</a:t>
            </a:fld>
            <a:endParaRPr lang="en-US" smtClean="0">
              <a:solidFill>
                <a:srgbClr val="EAEAEA"/>
              </a:solidFill>
            </a:endParaRPr>
          </a:p>
        </p:txBody>
      </p:sp>
      <p:sp>
        <p:nvSpPr>
          <p:cNvPr id="32772" name="Rectangle 26"/>
          <p:cNvSpPr>
            <a:spLocks noChangeArrowheads="1"/>
          </p:cNvSpPr>
          <p:nvPr/>
        </p:nvSpPr>
        <p:spPr bwMode="auto">
          <a:xfrm>
            <a:off x="152400" y="152400"/>
            <a:ext cx="8839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r>
              <a:rPr lang="en-US" sz="4000" smtClean="0">
                <a:solidFill>
                  <a:srgbClr val="BBE0E3"/>
                </a:solidFill>
              </a:rPr>
              <a:t>Terra Nova Films:</a:t>
            </a:r>
          </a:p>
          <a:p>
            <a:pPr algn="ctr" fontAlgn="base">
              <a:spcBef>
                <a:spcPct val="0"/>
              </a:spcBef>
              <a:spcAft>
                <a:spcPct val="0"/>
              </a:spcAft>
            </a:pPr>
            <a:r>
              <a:rPr lang="en-US" sz="4000" smtClean="0">
                <a:solidFill>
                  <a:srgbClr val="BBE0E3"/>
                </a:solidFill>
              </a:rPr>
              <a:t>The Breaking Point (Nancy)</a:t>
            </a:r>
          </a:p>
        </p:txBody>
      </p:sp>
      <p:pic>
        <p:nvPicPr>
          <p:cNvPr id="6" name="Breaking Point.mpg">
            <a:hlinkClick r:id="" action="ppaction://media"/>
          </p:cNvPr>
          <p:cNvPicPr>
            <a:picLocks noRot="1" noChangeAspect="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0" y="1320800"/>
            <a:ext cx="9144000" cy="553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985408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defRPr>
                <a:solidFill>
                  <a:schemeClr val="bg1"/>
                </a:solidFill>
                <a:latin typeface="Arial" charset="0"/>
              </a:defRPr>
            </a:lvl6pPr>
            <a:lvl7pPr marL="2971800" indent="-228600" eaLnBrk="0" fontAlgn="base" hangingPunct="0">
              <a:spcBef>
                <a:spcPct val="0"/>
              </a:spcBef>
              <a:spcAft>
                <a:spcPct val="0"/>
              </a:spcAft>
              <a:defRPr>
                <a:solidFill>
                  <a:schemeClr val="bg1"/>
                </a:solidFill>
                <a:latin typeface="Arial" charset="0"/>
              </a:defRPr>
            </a:lvl7pPr>
            <a:lvl8pPr marL="3429000" indent="-228600" eaLnBrk="0" fontAlgn="base" hangingPunct="0">
              <a:spcBef>
                <a:spcPct val="0"/>
              </a:spcBef>
              <a:spcAft>
                <a:spcPct val="0"/>
              </a:spcAft>
              <a:defRPr>
                <a:solidFill>
                  <a:schemeClr val="bg1"/>
                </a:solidFill>
                <a:latin typeface="Arial" charset="0"/>
              </a:defRPr>
            </a:lvl8pPr>
            <a:lvl9pPr marL="3886200" indent="-228600" eaLnBrk="0" fontAlgn="base" hangingPunct="0">
              <a:spcBef>
                <a:spcPct val="0"/>
              </a:spcBef>
              <a:spcAft>
                <a:spcPct val="0"/>
              </a:spcAft>
              <a:defRPr>
                <a:solidFill>
                  <a:schemeClr val="bg1"/>
                </a:solidFill>
                <a:latin typeface="Arial" charset="0"/>
              </a:defRPr>
            </a:lvl9pPr>
          </a:lstStyle>
          <a:p>
            <a:pPr eaLnBrk="1" hangingPunct="1"/>
            <a:r>
              <a:rPr lang="en-US" smtClean="0">
                <a:solidFill>
                  <a:srgbClr val="EAEAEA"/>
                </a:solidFill>
              </a:rPr>
              <a:t>1.</a:t>
            </a:r>
            <a:fld id="{BE2B3E38-7D79-497F-A5F1-F758BD44E963}" type="slidenum">
              <a:rPr lang="en-US" smtClean="0">
                <a:solidFill>
                  <a:srgbClr val="EAEAEA"/>
                </a:solidFill>
              </a:rPr>
              <a:pPr eaLnBrk="1" hangingPunct="1"/>
              <a:t>14</a:t>
            </a:fld>
            <a:endParaRPr lang="en-US" smtClean="0">
              <a:solidFill>
                <a:srgbClr val="EAEAEA"/>
              </a:solidFill>
            </a:endParaRPr>
          </a:p>
        </p:txBody>
      </p:sp>
      <p:sp>
        <p:nvSpPr>
          <p:cNvPr id="33795" name="Rectangle 2"/>
          <p:cNvSpPr>
            <a:spLocks noGrp="1" noChangeArrowheads="1"/>
          </p:cNvSpPr>
          <p:nvPr>
            <p:ph type="title"/>
          </p:nvPr>
        </p:nvSpPr>
        <p:spPr/>
        <p:txBody>
          <a:bodyPr/>
          <a:lstStyle/>
          <a:p>
            <a:r>
              <a:rPr lang="en-US" sz="3600" smtClean="0"/>
              <a:t>Justifications</a:t>
            </a:r>
            <a:br>
              <a:rPr lang="en-US" sz="3600" smtClean="0"/>
            </a:br>
            <a:r>
              <a:rPr lang="en-US" sz="2400" smtClean="0"/>
              <a:t>Group Discussion</a:t>
            </a:r>
            <a:endParaRPr lang="en-US" sz="3600" smtClean="0"/>
          </a:p>
        </p:txBody>
      </p:sp>
      <p:sp>
        <p:nvSpPr>
          <p:cNvPr id="33796" name="Rectangle 3"/>
          <p:cNvSpPr>
            <a:spLocks noGrp="1" noChangeArrowheads="1"/>
          </p:cNvSpPr>
          <p:nvPr>
            <p:ph type="body" idx="1"/>
          </p:nvPr>
        </p:nvSpPr>
        <p:spPr/>
        <p:txBody>
          <a:bodyPr/>
          <a:lstStyle/>
          <a:p>
            <a:r>
              <a:rPr lang="en-US" smtClean="0"/>
              <a:t>Is Nancy a stressed caregiver?</a:t>
            </a:r>
          </a:p>
          <a:p>
            <a:r>
              <a:rPr lang="en-US" smtClean="0"/>
              <a:t>Is she an abuser?</a:t>
            </a:r>
          </a:p>
          <a:p>
            <a:r>
              <a:rPr lang="en-US" smtClean="0"/>
              <a:t>Does Nancy say anything that indicates she could control her behavior?</a:t>
            </a:r>
          </a:p>
          <a:p>
            <a:r>
              <a:rPr lang="en-US" smtClean="0"/>
              <a:t>Would you arrest Nancy?  If yes, for what crime(s)?</a:t>
            </a:r>
          </a:p>
        </p:txBody>
      </p:sp>
    </p:spTree>
    <p:extLst>
      <p:ext uri="{BB962C8B-B14F-4D97-AF65-F5344CB8AC3E}">
        <p14:creationId xmlns:p14="http://schemas.microsoft.com/office/powerpoint/2010/main" val="33489962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defRPr>
                <a:solidFill>
                  <a:schemeClr val="bg1"/>
                </a:solidFill>
                <a:latin typeface="Arial" charset="0"/>
              </a:defRPr>
            </a:lvl6pPr>
            <a:lvl7pPr marL="2971800" indent="-228600" eaLnBrk="0" fontAlgn="base" hangingPunct="0">
              <a:spcBef>
                <a:spcPct val="0"/>
              </a:spcBef>
              <a:spcAft>
                <a:spcPct val="0"/>
              </a:spcAft>
              <a:defRPr>
                <a:solidFill>
                  <a:schemeClr val="bg1"/>
                </a:solidFill>
                <a:latin typeface="Arial" charset="0"/>
              </a:defRPr>
            </a:lvl7pPr>
            <a:lvl8pPr marL="3429000" indent="-228600" eaLnBrk="0" fontAlgn="base" hangingPunct="0">
              <a:spcBef>
                <a:spcPct val="0"/>
              </a:spcBef>
              <a:spcAft>
                <a:spcPct val="0"/>
              </a:spcAft>
              <a:defRPr>
                <a:solidFill>
                  <a:schemeClr val="bg1"/>
                </a:solidFill>
                <a:latin typeface="Arial" charset="0"/>
              </a:defRPr>
            </a:lvl8pPr>
            <a:lvl9pPr marL="3886200" indent="-228600" eaLnBrk="0" fontAlgn="base" hangingPunct="0">
              <a:spcBef>
                <a:spcPct val="0"/>
              </a:spcBef>
              <a:spcAft>
                <a:spcPct val="0"/>
              </a:spcAft>
              <a:defRPr>
                <a:solidFill>
                  <a:schemeClr val="bg1"/>
                </a:solidFill>
                <a:latin typeface="Arial" charset="0"/>
              </a:defRPr>
            </a:lvl9pPr>
          </a:lstStyle>
          <a:p>
            <a:pPr eaLnBrk="1" hangingPunct="1"/>
            <a:r>
              <a:rPr lang="en-US" smtClean="0">
                <a:solidFill>
                  <a:srgbClr val="EAEAEA"/>
                </a:solidFill>
              </a:rPr>
              <a:t>1.</a:t>
            </a:r>
            <a:fld id="{C0C6D059-3E51-4AB5-9F88-1040023A85B4}" type="slidenum">
              <a:rPr lang="en-US" smtClean="0">
                <a:solidFill>
                  <a:srgbClr val="EAEAEA"/>
                </a:solidFill>
              </a:rPr>
              <a:pPr eaLnBrk="1" hangingPunct="1"/>
              <a:t>15</a:t>
            </a:fld>
            <a:endParaRPr lang="en-US" smtClean="0">
              <a:solidFill>
                <a:srgbClr val="EAEAEA"/>
              </a:solidFill>
            </a:endParaRPr>
          </a:p>
        </p:txBody>
      </p:sp>
      <p:sp>
        <p:nvSpPr>
          <p:cNvPr id="34819" name="Slide Number Placeholder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defRPr>
                <a:solidFill>
                  <a:schemeClr val="bg1"/>
                </a:solidFill>
                <a:latin typeface="Arial" charset="0"/>
              </a:defRPr>
            </a:lvl6pPr>
            <a:lvl7pPr marL="2971800" indent="-228600" eaLnBrk="0" fontAlgn="base" hangingPunct="0">
              <a:spcBef>
                <a:spcPct val="0"/>
              </a:spcBef>
              <a:spcAft>
                <a:spcPct val="0"/>
              </a:spcAft>
              <a:defRPr>
                <a:solidFill>
                  <a:schemeClr val="bg1"/>
                </a:solidFill>
                <a:latin typeface="Arial" charset="0"/>
              </a:defRPr>
            </a:lvl7pPr>
            <a:lvl8pPr marL="3429000" indent="-228600" eaLnBrk="0" fontAlgn="base" hangingPunct="0">
              <a:spcBef>
                <a:spcPct val="0"/>
              </a:spcBef>
              <a:spcAft>
                <a:spcPct val="0"/>
              </a:spcAft>
              <a:defRPr>
                <a:solidFill>
                  <a:schemeClr val="bg1"/>
                </a:solidFill>
                <a:latin typeface="Arial" charset="0"/>
              </a:defRPr>
            </a:lvl8pPr>
            <a:lvl9pPr marL="3886200" indent="-228600" eaLnBrk="0" fontAlgn="base" hangingPunct="0">
              <a:spcBef>
                <a:spcPct val="0"/>
              </a:spcBef>
              <a:spcAft>
                <a:spcPct val="0"/>
              </a:spcAft>
              <a:defRPr>
                <a:solidFill>
                  <a:schemeClr val="bg1"/>
                </a:solidFill>
                <a:latin typeface="Arial" charset="0"/>
              </a:defRPr>
            </a:lvl9pPr>
          </a:lstStyle>
          <a:p>
            <a:pPr algn="r" eaLnBrk="1" fontAlgn="base" hangingPunct="1">
              <a:spcBef>
                <a:spcPct val="0"/>
              </a:spcBef>
              <a:spcAft>
                <a:spcPct val="0"/>
              </a:spcAft>
            </a:pPr>
            <a:r>
              <a:rPr lang="en-US">
                <a:solidFill>
                  <a:srgbClr val="EAEAEA"/>
                </a:solidFill>
              </a:rPr>
              <a:t>.</a:t>
            </a:r>
            <a:fld id="{32732E70-6486-4043-A975-7169CF91CA1A}" type="slidenum">
              <a:rPr lang="en-US">
                <a:solidFill>
                  <a:srgbClr val="EAEAEA"/>
                </a:solidFill>
              </a:rPr>
              <a:pPr algn="r" eaLnBrk="1" fontAlgn="base" hangingPunct="1">
                <a:spcBef>
                  <a:spcPct val="0"/>
                </a:spcBef>
                <a:spcAft>
                  <a:spcPct val="0"/>
                </a:spcAft>
              </a:pPr>
              <a:t>15</a:t>
            </a:fld>
            <a:endParaRPr lang="en-US">
              <a:solidFill>
                <a:srgbClr val="EAEAEA"/>
              </a:solidFill>
            </a:endParaRPr>
          </a:p>
        </p:txBody>
      </p:sp>
      <p:sp>
        <p:nvSpPr>
          <p:cNvPr id="34820" name="Rectangle 2"/>
          <p:cNvSpPr>
            <a:spLocks noGrp="1" noChangeArrowheads="1"/>
          </p:cNvSpPr>
          <p:nvPr>
            <p:ph type="title"/>
          </p:nvPr>
        </p:nvSpPr>
        <p:spPr/>
        <p:txBody>
          <a:bodyPr/>
          <a:lstStyle/>
          <a:p>
            <a:pPr eaLnBrk="1" hangingPunct="1"/>
            <a:r>
              <a:rPr lang="en-US" smtClean="0"/>
              <a:t>Possible Dangers</a:t>
            </a:r>
          </a:p>
        </p:txBody>
      </p:sp>
      <p:sp>
        <p:nvSpPr>
          <p:cNvPr id="34821" name="Rectangle 3"/>
          <p:cNvSpPr>
            <a:spLocks noGrp="1" noChangeArrowheads="1"/>
          </p:cNvSpPr>
          <p:nvPr>
            <p:ph type="body" idx="1"/>
          </p:nvPr>
        </p:nvSpPr>
        <p:spPr>
          <a:xfrm>
            <a:off x="304800" y="1600200"/>
            <a:ext cx="8686800" cy="4953000"/>
          </a:xfrm>
        </p:spPr>
        <p:txBody>
          <a:bodyPr/>
          <a:lstStyle/>
          <a:p>
            <a:pPr eaLnBrk="1" hangingPunct="1">
              <a:lnSpc>
                <a:spcPct val="80000"/>
              </a:lnSpc>
              <a:buFont typeface="Wingdings" pitchFamily="2" charset="2"/>
              <a:buNone/>
            </a:pPr>
            <a:r>
              <a:rPr lang="en-US" sz="2800" b="1" smtClean="0"/>
              <a:t>If abusers are believed without further investigation</a:t>
            </a:r>
          </a:p>
          <a:p>
            <a:pPr eaLnBrk="1" hangingPunct="1">
              <a:lnSpc>
                <a:spcPct val="80000"/>
              </a:lnSpc>
            </a:pPr>
            <a:r>
              <a:rPr lang="en-US" sz="2800" smtClean="0"/>
              <a:t>Victim safety is not addressed</a:t>
            </a:r>
          </a:p>
          <a:p>
            <a:pPr eaLnBrk="1" hangingPunct="1">
              <a:lnSpc>
                <a:spcPct val="80000"/>
              </a:lnSpc>
            </a:pPr>
            <a:r>
              <a:rPr lang="en-US" sz="2800" smtClean="0"/>
              <a:t>Victim may not reach out for help again</a:t>
            </a:r>
          </a:p>
          <a:p>
            <a:pPr eaLnBrk="1" hangingPunct="1">
              <a:lnSpc>
                <a:spcPct val="80000"/>
              </a:lnSpc>
            </a:pPr>
            <a:r>
              <a:rPr lang="en-US" sz="2800" smtClean="0"/>
              <a:t>Offender not held accountable </a:t>
            </a:r>
          </a:p>
          <a:p>
            <a:pPr eaLnBrk="1" hangingPunct="1">
              <a:lnSpc>
                <a:spcPct val="80000"/>
              </a:lnSpc>
            </a:pPr>
            <a:r>
              <a:rPr lang="en-US" sz="2800" smtClean="0"/>
              <a:t>Message to abusers – they can do whatever they want to older victims with no consequences</a:t>
            </a:r>
          </a:p>
          <a:p>
            <a:pPr eaLnBrk="1" hangingPunct="1">
              <a:lnSpc>
                <a:spcPct val="80000"/>
              </a:lnSpc>
            </a:pPr>
            <a:r>
              <a:rPr lang="en-US" sz="2800" smtClean="0"/>
              <a:t>Remedies to reduce stress, anger, or substance abuse do not deal with power and control dynamics</a:t>
            </a:r>
          </a:p>
          <a:p>
            <a:pPr eaLnBrk="1" hangingPunct="1">
              <a:lnSpc>
                <a:spcPct val="80000"/>
              </a:lnSpc>
              <a:buFont typeface="Wingdings" pitchFamily="2" charset="2"/>
              <a:buNone/>
            </a:pPr>
            <a:endParaRPr lang="en-US" sz="2800" smtClean="0"/>
          </a:p>
        </p:txBody>
      </p:sp>
    </p:spTree>
    <p:extLst>
      <p:ext uri="{BB962C8B-B14F-4D97-AF65-F5344CB8AC3E}">
        <p14:creationId xmlns:p14="http://schemas.microsoft.com/office/powerpoint/2010/main" val="34362759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8450" y="228600"/>
            <a:ext cx="8547100" cy="838200"/>
          </a:xfrm>
        </p:spPr>
        <p:txBody>
          <a:bodyPr/>
          <a:lstStyle/>
          <a:p>
            <a:pPr eaLnBrk="1" hangingPunct="1"/>
            <a:r>
              <a:rPr lang="en-US" smtClean="0"/>
              <a:t>Elder Abuse Training for </a:t>
            </a:r>
            <a:br>
              <a:rPr lang="en-US" smtClean="0"/>
            </a:br>
            <a:r>
              <a:rPr lang="en-US" smtClean="0"/>
              <a:t>Law Enforcement</a:t>
            </a:r>
          </a:p>
        </p:txBody>
      </p:sp>
      <p:sp>
        <p:nvSpPr>
          <p:cNvPr id="465923" name="Rectangle 3"/>
          <p:cNvSpPr>
            <a:spLocks noGrp="1" noChangeArrowheads="1"/>
          </p:cNvSpPr>
          <p:nvPr>
            <p:ph type="subTitle" idx="1"/>
          </p:nvPr>
        </p:nvSpPr>
        <p:spPr>
          <a:xfrm>
            <a:off x="152400" y="2124075"/>
            <a:ext cx="8839200" cy="787400"/>
          </a:xfrm>
        </p:spPr>
        <p:txBody>
          <a:bodyPr/>
          <a:lstStyle/>
          <a:p>
            <a:pPr eaLnBrk="1" hangingPunct="1">
              <a:defRPr/>
            </a:pPr>
            <a:r>
              <a:rPr lang="en-US">
                <a:solidFill>
                  <a:schemeClr val="accent1"/>
                </a:solidFill>
              </a:rPr>
              <a:t>Physical Abuse</a:t>
            </a:r>
          </a:p>
        </p:txBody>
      </p:sp>
    </p:spTree>
    <p:extLst>
      <p:ext uri="{BB962C8B-B14F-4D97-AF65-F5344CB8AC3E}">
        <p14:creationId xmlns:p14="http://schemas.microsoft.com/office/powerpoint/2010/main" val="41929987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bg1"/>
                </a:solidFill>
                <a:latin typeface="Arial" charset="0"/>
              </a:defRPr>
            </a:lvl1pPr>
            <a:lvl2pPr marL="742950" indent="-285750" eaLnBrk="0" hangingPunct="0">
              <a:defRPr sz="2000">
                <a:solidFill>
                  <a:schemeClr val="bg1"/>
                </a:solidFill>
                <a:latin typeface="Arial" charset="0"/>
              </a:defRPr>
            </a:lvl2pPr>
            <a:lvl3pPr marL="1143000" indent="-228600" eaLnBrk="0" hangingPunct="0">
              <a:defRPr sz="2000">
                <a:solidFill>
                  <a:schemeClr val="bg1"/>
                </a:solidFill>
                <a:latin typeface="Arial" charset="0"/>
              </a:defRPr>
            </a:lvl3pPr>
            <a:lvl4pPr marL="1600200" indent="-228600" eaLnBrk="0" hangingPunct="0">
              <a:defRPr sz="2000">
                <a:solidFill>
                  <a:schemeClr val="bg1"/>
                </a:solidFill>
                <a:latin typeface="Arial" charset="0"/>
              </a:defRPr>
            </a:lvl4pPr>
            <a:lvl5pPr marL="2057400" indent="-228600" eaLnBrk="0" hangingPunct="0">
              <a:defRPr sz="2000">
                <a:solidFill>
                  <a:schemeClr val="bg1"/>
                </a:solidFill>
                <a:latin typeface="Arial" charset="0"/>
              </a:defRPr>
            </a:lvl5pPr>
            <a:lvl6pPr marL="2514600" indent="-228600" eaLnBrk="0" fontAlgn="base" hangingPunct="0">
              <a:spcBef>
                <a:spcPct val="0"/>
              </a:spcBef>
              <a:spcAft>
                <a:spcPct val="0"/>
              </a:spcAft>
              <a:defRPr sz="2000">
                <a:solidFill>
                  <a:schemeClr val="bg1"/>
                </a:solidFill>
                <a:latin typeface="Arial" charset="0"/>
              </a:defRPr>
            </a:lvl6pPr>
            <a:lvl7pPr marL="2971800" indent="-228600" eaLnBrk="0" fontAlgn="base" hangingPunct="0">
              <a:spcBef>
                <a:spcPct val="0"/>
              </a:spcBef>
              <a:spcAft>
                <a:spcPct val="0"/>
              </a:spcAft>
              <a:defRPr sz="2000">
                <a:solidFill>
                  <a:schemeClr val="bg1"/>
                </a:solidFill>
                <a:latin typeface="Arial" charset="0"/>
              </a:defRPr>
            </a:lvl7pPr>
            <a:lvl8pPr marL="3429000" indent="-228600" eaLnBrk="0" fontAlgn="base" hangingPunct="0">
              <a:spcBef>
                <a:spcPct val="0"/>
              </a:spcBef>
              <a:spcAft>
                <a:spcPct val="0"/>
              </a:spcAft>
              <a:defRPr sz="2000">
                <a:solidFill>
                  <a:schemeClr val="bg1"/>
                </a:solidFill>
                <a:latin typeface="Arial" charset="0"/>
              </a:defRPr>
            </a:lvl8pPr>
            <a:lvl9pPr marL="3886200" indent="-228600" eaLnBrk="0" fontAlgn="base" hangingPunct="0">
              <a:spcBef>
                <a:spcPct val="0"/>
              </a:spcBef>
              <a:spcAft>
                <a:spcPct val="0"/>
              </a:spcAft>
              <a:defRPr sz="2000">
                <a:solidFill>
                  <a:schemeClr val="bg1"/>
                </a:solidFill>
                <a:latin typeface="Arial" charset="0"/>
              </a:defRPr>
            </a:lvl9pPr>
          </a:lstStyle>
          <a:p>
            <a:pPr eaLnBrk="1" hangingPunct="1"/>
            <a:r>
              <a:rPr lang="en-US" sz="1800" smtClean="0">
                <a:solidFill>
                  <a:srgbClr val="EAEAEA"/>
                </a:solidFill>
              </a:rPr>
              <a:t>5.</a:t>
            </a:r>
            <a:fld id="{9E33AE25-EA68-4D92-9F11-EC840EC04FCA}" type="slidenum">
              <a:rPr lang="en-US" sz="1800" smtClean="0">
                <a:solidFill>
                  <a:srgbClr val="EAEAEA"/>
                </a:solidFill>
              </a:rPr>
              <a:pPr eaLnBrk="1" hangingPunct="1"/>
              <a:t>17</a:t>
            </a:fld>
            <a:endParaRPr lang="en-US" sz="1800" smtClean="0">
              <a:solidFill>
                <a:srgbClr val="EAEAEA"/>
              </a:solidFill>
            </a:endParaRPr>
          </a:p>
        </p:txBody>
      </p:sp>
      <p:sp>
        <p:nvSpPr>
          <p:cNvPr id="7171" name="Rectangle 3"/>
          <p:cNvSpPr>
            <a:spLocks noGrp="1" noChangeArrowheads="1"/>
          </p:cNvSpPr>
          <p:nvPr>
            <p:ph type="body" idx="1"/>
          </p:nvPr>
        </p:nvSpPr>
        <p:spPr/>
        <p:txBody>
          <a:bodyPr/>
          <a:lstStyle/>
          <a:p>
            <a:pPr algn="ctr" eaLnBrk="1" hangingPunct="1">
              <a:buFont typeface="Wingdings" pitchFamily="2" charset="2"/>
              <a:buNone/>
            </a:pPr>
            <a:endParaRPr lang="en-US" sz="5400" smtClean="0">
              <a:solidFill>
                <a:schemeClr val="folHlink"/>
              </a:solidFill>
            </a:endParaRPr>
          </a:p>
          <a:p>
            <a:pPr algn="ctr" eaLnBrk="1" hangingPunct="1">
              <a:buFont typeface="Wingdings" pitchFamily="2" charset="2"/>
              <a:buNone/>
            </a:pPr>
            <a:r>
              <a:rPr lang="en-US" sz="5400" smtClean="0"/>
              <a:t>Case Example</a:t>
            </a:r>
            <a:r>
              <a:rPr lang="en-US" smtClean="0"/>
              <a:t> </a:t>
            </a:r>
          </a:p>
        </p:txBody>
      </p:sp>
    </p:spTree>
    <p:extLst>
      <p:ext uri="{BB962C8B-B14F-4D97-AF65-F5344CB8AC3E}">
        <p14:creationId xmlns:p14="http://schemas.microsoft.com/office/powerpoint/2010/main" val="42341916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bg1"/>
                </a:solidFill>
                <a:latin typeface="Arial" charset="0"/>
              </a:defRPr>
            </a:lvl1pPr>
            <a:lvl2pPr marL="742950" indent="-285750" eaLnBrk="0" hangingPunct="0">
              <a:defRPr sz="2000">
                <a:solidFill>
                  <a:schemeClr val="bg1"/>
                </a:solidFill>
                <a:latin typeface="Arial" charset="0"/>
              </a:defRPr>
            </a:lvl2pPr>
            <a:lvl3pPr marL="1143000" indent="-228600" eaLnBrk="0" hangingPunct="0">
              <a:defRPr sz="2000">
                <a:solidFill>
                  <a:schemeClr val="bg1"/>
                </a:solidFill>
                <a:latin typeface="Arial" charset="0"/>
              </a:defRPr>
            </a:lvl3pPr>
            <a:lvl4pPr marL="1600200" indent="-228600" eaLnBrk="0" hangingPunct="0">
              <a:defRPr sz="2000">
                <a:solidFill>
                  <a:schemeClr val="bg1"/>
                </a:solidFill>
                <a:latin typeface="Arial" charset="0"/>
              </a:defRPr>
            </a:lvl4pPr>
            <a:lvl5pPr marL="2057400" indent="-228600" eaLnBrk="0" hangingPunct="0">
              <a:defRPr sz="2000">
                <a:solidFill>
                  <a:schemeClr val="bg1"/>
                </a:solidFill>
                <a:latin typeface="Arial" charset="0"/>
              </a:defRPr>
            </a:lvl5pPr>
            <a:lvl6pPr marL="2514600" indent="-228600" eaLnBrk="0" fontAlgn="base" hangingPunct="0">
              <a:spcBef>
                <a:spcPct val="0"/>
              </a:spcBef>
              <a:spcAft>
                <a:spcPct val="0"/>
              </a:spcAft>
              <a:defRPr sz="2000">
                <a:solidFill>
                  <a:schemeClr val="bg1"/>
                </a:solidFill>
                <a:latin typeface="Arial" charset="0"/>
              </a:defRPr>
            </a:lvl6pPr>
            <a:lvl7pPr marL="2971800" indent="-228600" eaLnBrk="0" fontAlgn="base" hangingPunct="0">
              <a:spcBef>
                <a:spcPct val="0"/>
              </a:spcBef>
              <a:spcAft>
                <a:spcPct val="0"/>
              </a:spcAft>
              <a:defRPr sz="2000">
                <a:solidFill>
                  <a:schemeClr val="bg1"/>
                </a:solidFill>
                <a:latin typeface="Arial" charset="0"/>
              </a:defRPr>
            </a:lvl7pPr>
            <a:lvl8pPr marL="3429000" indent="-228600" eaLnBrk="0" fontAlgn="base" hangingPunct="0">
              <a:spcBef>
                <a:spcPct val="0"/>
              </a:spcBef>
              <a:spcAft>
                <a:spcPct val="0"/>
              </a:spcAft>
              <a:defRPr sz="2000">
                <a:solidFill>
                  <a:schemeClr val="bg1"/>
                </a:solidFill>
                <a:latin typeface="Arial" charset="0"/>
              </a:defRPr>
            </a:lvl8pPr>
            <a:lvl9pPr marL="3886200" indent="-228600" eaLnBrk="0" fontAlgn="base" hangingPunct="0">
              <a:spcBef>
                <a:spcPct val="0"/>
              </a:spcBef>
              <a:spcAft>
                <a:spcPct val="0"/>
              </a:spcAft>
              <a:defRPr sz="2000">
                <a:solidFill>
                  <a:schemeClr val="bg1"/>
                </a:solidFill>
                <a:latin typeface="Arial" charset="0"/>
              </a:defRPr>
            </a:lvl9pPr>
          </a:lstStyle>
          <a:p>
            <a:pPr eaLnBrk="1" hangingPunct="1"/>
            <a:r>
              <a:rPr lang="en-US" sz="1800" smtClean="0">
                <a:solidFill>
                  <a:srgbClr val="EAEAEA"/>
                </a:solidFill>
              </a:rPr>
              <a:t>5.</a:t>
            </a:r>
            <a:fld id="{A25A44AE-E67A-4B16-A67E-712EDF47AAEB}" type="slidenum">
              <a:rPr lang="en-US" sz="1800" smtClean="0">
                <a:solidFill>
                  <a:srgbClr val="EAEAEA"/>
                </a:solidFill>
              </a:rPr>
              <a:pPr eaLnBrk="1" hangingPunct="1"/>
              <a:t>18</a:t>
            </a:fld>
            <a:endParaRPr lang="en-US" sz="1800" smtClean="0">
              <a:solidFill>
                <a:srgbClr val="EAEAEA"/>
              </a:solidFill>
            </a:endParaRPr>
          </a:p>
        </p:txBody>
      </p:sp>
      <p:sp>
        <p:nvSpPr>
          <p:cNvPr id="8195" name="Rectangle 2"/>
          <p:cNvSpPr>
            <a:spLocks noGrp="1" noChangeArrowheads="1"/>
          </p:cNvSpPr>
          <p:nvPr>
            <p:ph type="title"/>
          </p:nvPr>
        </p:nvSpPr>
        <p:spPr/>
        <p:txBody>
          <a:bodyPr/>
          <a:lstStyle/>
          <a:p>
            <a:pPr eaLnBrk="1" hangingPunct="1"/>
            <a:r>
              <a:rPr lang="en-US" smtClean="0"/>
              <a:t>Photo</a:t>
            </a:r>
          </a:p>
        </p:txBody>
      </p:sp>
      <p:pic>
        <p:nvPicPr>
          <p:cNvPr id="8196" name="Picture 3" descr="DV Photo No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2400"/>
            <a:ext cx="8162925"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2438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bg1"/>
                </a:solidFill>
                <a:latin typeface="Arial" charset="0"/>
              </a:defRPr>
            </a:lvl1pPr>
            <a:lvl2pPr marL="742950" indent="-285750" eaLnBrk="0" hangingPunct="0">
              <a:defRPr sz="2000">
                <a:solidFill>
                  <a:schemeClr val="bg1"/>
                </a:solidFill>
                <a:latin typeface="Arial" charset="0"/>
              </a:defRPr>
            </a:lvl2pPr>
            <a:lvl3pPr marL="1143000" indent="-228600" eaLnBrk="0" hangingPunct="0">
              <a:defRPr sz="2000">
                <a:solidFill>
                  <a:schemeClr val="bg1"/>
                </a:solidFill>
                <a:latin typeface="Arial" charset="0"/>
              </a:defRPr>
            </a:lvl3pPr>
            <a:lvl4pPr marL="1600200" indent="-228600" eaLnBrk="0" hangingPunct="0">
              <a:defRPr sz="2000">
                <a:solidFill>
                  <a:schemeClr val="bg1"/>
                </a:solidFill>
                <a:latin typeface="Arial" charset="0"/>
              </a:defRPr>
            </a:lvl4pPr>
            <a:lvl5pPr marL="2057400" indent="-228600" eaLnBrk="0" hangingPunct="0">
              <a:defRPr sz="2000">
                <a:solidFill>
                  <a:schemeClr val="bg1"/>
                </a:solidFill>
                <a:latin typeface="Arial" charset="0"/>
              </a:defRPr>
            </a:lvl5pPr>
            <a:lvl6pPr marL="2514600" indent="-228600" eaLnBrk="0" fontAlgn="base" hangingPunct="0">
              <a:spcBef>
                <a:spcPct val="0"/>
              </a:spcBef>
              <a:spcAft>
                <a:spcPct val="0"/>
              </a:spcAft>
              <a:defRPr sz="2000">
                <a:solidFill>
                  <a:schemeClr val="bg1"/>
                </a:solidFill>
                <a:latin typeface="Arial" charset="0"/>
              </a:defRPr>
            </a:lvl6pPr>
            <a:lvl7pPr marL="2971800" indent="-228600" eaLnBrk="0" fontAlgn="base" hangingPunct="0">
              <a:spcBef>
                <a:spcPct val="0"/>
              </a:spcBef>
              <a:spcAft>
                <a:spcPct val="0"/>
              </a:spcAft>
              <a:defRPr sz="2000">
                <a:solidFill>
                  <a:schemeClr val="bg1"/>
                </a:solidFill>
                <a:latin typeface="Arial" charset="0"/>
              </a:defRPr>
            </a:lvl7pPr>
            <a:lvl8pPr marL="3429000" indent="-228600" eaLnBrk="0" fontAlgn="base" hangingPunct="0">
              <a:spcBef>
                <a:spcPct val="0"/>
              </a:spcBef>
              <a:spcAft>
                <a:spcPct val="0"/>
              </a:spcAft>
              <a:defRPr sz="2000">
                <a:solidFill>
                  <a:schemeClr val="bg1"/>
                </a:solidFill>
                <a:latin typeface="Arial" charset="0"/>
              </a:defRPr>
            </a:lvl8pPr>
            <a:lvl9pPr marL="3886200" indent="-228600" eaLnBrk="0" fontAlgn="base" hangingPunct="0">
              <a:spcBef>
                <a:spcPct val="0"/>
              </a:spcBef>
              <a:spcAft>
                <a:spcPct val="0"/>
              </a:spcAft>
              <a:defRPr sz="2000">
                <a:solidFill>
                  <a:schemeClr val="bg1"/>
                </a:solidFill>
                <a:latin typeface="Arial" charset="0"/>
              </a:defRPr>
            </a:lvl9pPr>
          </a:lstStyle>
          <a:p>
            <a:pPr eaLnBrk="1" hangingPunct="1"/>
            <a:r>
              <a:rPr lang="en-US" sz="1800" smtClean="0">
                <a:solidFill>
                  <a:srgbClr val="EAEAEA"/>
                </a:solidFill>
              </a:rPr>
              <a:t>5.</a:t>
            </a:r>
            <a:fld id="{9FD4309F-A29F-4107-BD51-D219ACD41122}" type="slidenum">
              <a:rPr lang="en-US" sz="1800" smtClean="0">
                <a:solidFill>
                  <a:srgbClr val="EAEAEA"/>
                </a:solidFill>
              </a:rPr>
              <a:pPr eaLnBrk="1" hangingPunct="1"/>
              <a:t>19</a:t>
            </a:fld>
            <a:endParaRPr lang="en-US" sz="1800" smtClean="0">
              <a:solidFill>
                <a:srgbClr val="EAEAEA"/>
              </a:solidFill>
            </a:endParaRPr>
          </a:p>
        </p:txBody>
      </p:sp>
      <p:sp>
        <p:nvSpPr>
          <p:cNvPr id="9219" name="Rectangle 2"/>
          <p:cNvSpPr>
            <a:spLocks noGrp="1" noChangeArrowheads="1"/>
          </p:cNvSpPr>
          <p:nvPr>
            <p:ph type="title"/>
          </p:nvPr>
        </p:nvSpPr>
        <p:spPr/>
        <p:txBody>
          <a:bodyPr/>
          <a:lstStyle/>
          <a:p>
            <a:pPr eaLnBrk="1" hangingPunct="1"/>
            <a:endParaRPr lang="en-US" smtClean="0"/>
          </a:p>
        </p:txBody>
      </p:sp>
      <p:pic>
        <p:nvPicPr>
          <p:cNvPr id="9220" name="Picture 3" descr="dvphoto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04800"/>
            <a:ext cx="7812088" cy="623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Rectangle 4"/>
          <p:cNvSpPr>
            <a:spLocks noChangeArrowheads="1"/>
          </p:cNvSpPr>
          <p:nvPr/>
        </p:nvSpPr>
        <p:spPr bwMode="auto">
          <a:xfrm>
            <a:off x="3581400" y="1752600"/>
            <a:ext cx="685800" cy="990600"/>
          </a:xfrm>
          <a:prstGeom prst="rect">
            <a:avLst/>
          </a:prstGeom>
          <a:solidFill>
            <a:schemeClr val="tx1"/>
          </a:solidFill>
          <a:ln w="9525" algn="ctr">
            <a:solidFill>
              <a:schemeClr val="tx1"/>
            </a:solidFill>
            <a:miter lim="800000"/>
            <a:headEnd/>
            <a:tailEnd/>
          </a:ln>
        </p:spPr>
        <p:txBody>
          <a:bodyPr wrap="none" anchor="ctr"/>
          <a:lstStyle/>
          <a:p>
            <a:pPr algn="ctr" fontAlgn="base">
              <a:spcBef>
                <a:spcPct val="0"/>
              </a:spcBef>
              <a:spcAft>
                <a:spcPct val="0"/>
              </a:spcAft>
            </a:pPr>
            <a:endParaRPr lang="en-US" sz="2000">
              <a:solidFill>
                <a:srgbClr val="000000"/>
              </a:solidFill>
            </a:endParaRPr>
          </a:p>
        </p:txBody>
      </p:sp>
    </p:spTree>
    <p:extLst>
      <p:ext uri="{BB962C8B-B14F-4D97-AF65-F5344CB8AC3E}">
        <p14:creationId xmlns:p14="http://schemas.microsoft.com/office/powerpoint/2010/main" val="15647234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r>
              <a:rPr lang="en-US" smtClean="0"/>
              <a:t>1.</a:t>
            </a:r>
            <a:fld id="{3CC9B1E5-4817-4B02-8C61-EA9226E2D9DB}" type="slidenum">
              <a:rPr lang="en-US" smtClean="0"/>
              <a:pPr>
                <a:defRPr/>
              </a:pPr>
              <a:t>2</a:t>
            </a:fld>
            <a:endParaRPr lang="en-US"/>
          </a:p>
        </p:txBody>
      </p:sp>
      <p:sp>
        <p:nvSpPr>
          <p:cNvPr id="5" name="Rectangle 6"/>
          <p:cNvSpPr txBox="1">
            <a:spLocks noChangeArrowheads="1"/>
          </p:cNvSpPr>
          <p:nvPr/>
        </p:nvSpPr>
        <p:spPr bwMode="auto">
          <a:xfrm>
            <a:off x="6553200" y="6245225"/>
            <a:ext cx="2133600" cy="4762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r" defTabSz="914400" rtl="0" eaLnBrk="0" latinLnBrk="0" hangingPunct="0">
              <a:defRPr sz="1800" kern="1200">
                <a:solidFill>
                  <a:schemeClr val="bg1"/>
                </a:solidFill>
                <a:latin typeface="Arial" charset="0"/>
                <a:ea typeface="+mn-ea"/>
                <a:cs typeface="+mn-cs"/>
              </a:defRPr>
            </a:lvl1pPr>
            <a:lvl2pPr marL="742950" indent="-285750" algn="l" defTabSz="914400" rtl="0" eaLnBrk="0" latinLnBrk="0" hangingPunct="0">
              <a:defRPr sz="1800" kern="1200">
                <a:solidFill>
                  <a:schemeClr val="bg1"/>
                </a:solidFill>
                <a:latin typeface="Arial" charset="0"/>
                <a:ea typeface="+mn-ea"/>
                <a:cs typeface="+mn-cs"/>
              </a:defRPr>
            </a:lvl2pPr>
            <a:lvl3pPr marL="1143000" indent="-228600" algn="l" defTabSz="914400" rtl="0" eaLnBrk="0" latinLnBrk="0" hangingPunct="0">
              <a:defRPr sz="1800" kern="1200">
                <a:solidFill>
                  <a:schemeClr val="bg1"/>
                </a:solidFill>
                <a:latin typeface="Arial" charset="0"/>
                <a:ea typeface="+mn-ea"/>
                <a:cs typeface="+mn-cs"/>
              </a:defRPr>
            </a:lvl3pPr>
            <a:lvl4pPr marL="1600200" indent="-228600" algn="l" defTabSz="914400" rtl="0" eaLnBrk="0" latinLnBrk="0" hangingPunct="0">
              <a:defRPr sz="1800" kern="1200">
                <a:solidFill>
                  <a:schemeClr val="bg1"/>
                </a:solidFill>
                <a:latin typeface="Arial" charset="0"/>
                <a:ea typeface="+mn-ea"/>
                <a:cs typeface="+mn-cs"/>
              </a:defRPr>
            </a:lvl4pPr>
            <a:lvl5pPr marL="2057400" indent="-228600" algn="l" defTabSz="914400" rtl="0" eaLnBrk="0" latinLnBrk="0" hangingPunct="0">
              <a:defRPr sz="1800" kern="1200">
                <a:solidFill>
                  <a:schemeClr val="bg1"/>
                </a:solidFill>
                <a:latin typeface="Arial" charset="0"/>
                <a:ea typeface="+mn-ea"/>
                <a:cs typeface="+mn-cs"/>
              </a:defRPr>
            </a:lvl5pPr>
            <a:lvl6pPr marL="2514600" indent="-228600" algn="l" defTabSz="914400" rtl="0" eaLnBrk="0" fontAlgn="base" latinLnBrk="0" hangingPunct="0">
              <a:spcBef>
                <a:spcPct val="0"/>
              </a:spcBef>
              <a:spcAft>
                <a:spcPct val="0"/>
              </a:spcAft>
              <a:defRPr sz="1800" kern="1200">
                <a:solidFill>
                  <a:schemeClr val="bg1"/>
                </a:solidFill>
                <a:latin typeface="Arial" charset="0"/>
                <a:ea typeface="+mn-ea"/>
                <a:cs typeface="+mn-cs"/>
              </a:defRPr>
            </a:lvl6pPr>
            <a:lvl7pPr marL="2971800" indent="-228600" algn="l" defTabSz="914400" rtl="0" eaLnBrk="0" fontAlgn="base" latinLnBrk="0" hangingPunct="0">
              <a:spcBef>
                <a:spcPct val="0"/>
              </a:spcBef>
              <a:spcAft>
                <a:spcPct val="0"/>
              </a:spcAft>
              <a:defRPr sz="1800" kern="1200">
                <a:solidFill>
                  <a:schemeClr val="bg1"/>
                </a:solidFill>
                <a:latin typeface="Arial" charset="0"/>
                <a:ea typeface="+mn-ea"/>
                <a:cs typeface="+mn-cs"/>
              </a:defRPr>
            </a:lvl7pPr>
            <a:lvl8pPr marL="3429000" indent="-228600" algn="l" defTabSz="914400" rtl="0" eaLnBrk="0" fontAlgn="base" latinLnBrk="0" hangingPunct="0">
              <a:spcBef>
                <a:spcPct val="0"/>
              </a:spcBef>
              <a:spcAft>
                <a:spcPct val="0"/>
              </a:spcAft>
              <a:defRPr sz="1800" kern="1200">
                <a:solidFill>
                  <a:schemeClr val="bg1"/>
                </a:solidFill>
                <a:latin typeface="Arial" charset="0"/>
                <a:ea typeface="+mn-ea"/>
                <a:cs typeface="+mn-cs"/>
              </a:defRPr>
            </a:lvl8pPr>
            <a:lvl9pPr marL="3886200" indent="-228600" algn="l" defTabSz="914400" rtl="0" eaLnBrk="0" fontAlgn="base" latinLnBrk="0" hangingPunct="0">
              <a:spcBef>
                <a:spcPct val="0"/>
              </a:spcBef>
              <a:spcAft>
                <a:spcPct val="0"/>
              </a:spcAft>
              <a:defRPr sz="1800" kern="1200">
                <a:solidFill>
                  <a:schemeClr val="bg1"/>
                </a:solidFill>
                <a:latin typeface="Arial" charset="0"/>
                <a:ea typeface="+mn-ea"/>
                <a:cs typeface="+mn-cs"/>
              </a:defRPr>
            </a:lvl9pPr>
          </a:lstStyle>
          <a:p>
            <a:pPr eaLnBrk="1" hangingPunct="1"/>
            <a:r>
              <a:rPr lang="en-US" smtClean="0">
                <a:solidFill>
                  <a:srgbClr val="EAEAEA"/>
                </a:solidFill>
              </a:rPr>
              <a:t>1.</a:t>
            </a:r>
            <a:fld id="{42E5E4D2-E1EE-41E4-A826-DA41DE31443D}" type="slidenum">
              <a:rPr lang="en-US" smtClean="0">
                <a:solidFill>
                  <a:srgbClr val="EAEAEA"/>
                </a:solidFill>
              </a:rPr>
              <a:pPr eaLnBrk="1" hangingPunct="1"/>
              <a:t>2</a:t>
            </a:fld>
            <a:endParaRPr lang="en-US" smtClean="0">
              <a:solidFill>
                <a:srgbClr val="EAEAEA"/>
              </a:solidFill>
            </a:endParaRPr>
          </a:p>
        </p:txBody>
      </p:sp>
      <p:sp>
        <p:nvSpPr>
          <p:cNvPr id="6" name="Slide Number Placeholder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defRPr>
                <a:solidFill>
                  <a:schemeClr val="bg1"/>
                </a:solidFill>
                <a:latin typeface="Arial" charset="0"/>
              </a:defRPr>
            </a:lvl6pPr>
            <a:lvl7pPr marL="2971800" indent="-228600" eaLnBrk="0" fontAlgn="base" hangingPunct="0">
              <a:spcBef>
                <a:spcPct val="0"/>
              </a:spcBef>
              <a:spcAft>
                <a:spcPct val="0"/>
              </a:spcAft>
              <a:defRPr>
                <a:solidFill>
                  <a:schemeClr val="bg1"/>
                </a:solidFill>
                <a:latin typeface="Arial" charset="0"/>
              </a:defRPr>
            </a:lvl7pPr>
            <a:lvl8pPr marL="3429000" indent="-228600" eaLnBrk="0" fontAlgn="base" hangingPunct="0">
              <a:spcBef>
                <a:spcPct val="0"/>
              </a:spcBef>
              <a:spcAft>
                <a:spcPct val="0"/>
              </a:spcAft>
              <a:defRPr>
                <a:solidFill>
                  <a:schemeClr val="bg1"/>
                </a:solidFill>
                <a:latin typeface="Arial" charset="0"/>
              </a:defRPr>
            </a:lvl8pPr>
            <a:lvl9pPr marL="3886200" indent="-228600" eaLnBrk="0" fontAlgn="base" hangingPunct="0">
              <a:spcBef>
                <a:spcPct val="0"/>
              </a:spcBef>
              <a:spcAft>
                <a:spcPct val="0"/>
              </a:spcAft>
              <a:defRPr>
                <a:solidFill>
                  <a:schemeClr val="bg1"/>
                </a:solidFill>
                <a:latin typeface="Arial" charset="0"/>
              </a:defRPr>
            </a:lvl9pPr>
          </a:lstStyle>
          <a:p>
            <a:pPr algn="r" eaLnBrk="1" hangingPunct="1"/>
            <a:r>
              <a:rPr lang="en-US" dirty="0">
                <a:solidFill>
                  <a:srgbClr val="EAEAEA"/>
                </a:solidFill>
              </a:rPr>
              <a:t>1.</a:t>
            </a:r>
            <a:fld id="{065D19E5-4841-4461-8223-130F79C2C6A9}" type="slidenum">
              <a:rPr lang="en-US">
                <a:solidFill>
                  <a:srgbClr val="EAEAEA"/>
                </a:solidFill>
              </a:rPr>
              <a:pPr algn="r" eaLnBrk="1" hangingPunct="1"/>
              <a:t>2</a:t>
            </a:fld>
            <a:endParaRPr lang="en-US" dirty="0">
              <a:solidFill>
                <a:srgbClr val="EAEAEA"/>
              </a:solidFill>
            </a:endParaRPr>
          </a:p>
        </p:txBody>
      </p:sp>
      <p:sp>
        <p:nvSpPr>
          <p:cNvPr id="7" name="Rectangle 2"/>
          <p:cNvSpPr>
            <a:spLocks noGrp="1" noChangeArrowheads="1"/>
          </p:cNvSpPr>
          <p:nvPr>
            <p:ph type="title" idx="4294967295"/>
          </p:nvPr>
        </p:nvSpPr>
        <p:spPr>
          <a:xfrm>
            <a:off x="152400" y="152400"/>
            <a:ext cx="8839200" cy="1066800"/>
          </a:xfrm>
        </p:spPr>
        <p:txBody>
          <a:bodyPr/>
          <a:lstStyle/>
          <a:p>
            <a:pPr eaLnBrk="1" hangingPunct="1"/>
            <a:r>
              <a:rPr lang="en-US" smtClean="0"/>
              <a:t>Introductions</a:t>
            </a:r>
          </a:p>
        </p:txBody>
      </p:sp>
      <p:sp>
        <p:nvSpPr>
          <p:cNvPr id="8" name="Rectangle 3"/>
          <p:cNvSpPr txBox="1">
            <a:spLocks noChangeArrowheads="1"/>
          </p:cNvSpPr>
          <p:nvPr/>
        </p:nvSpPr>
        <p:spPr bwMode="auto">
          <a:xfrm>
            <a:off x="152400" y="1600200"/>
            <a:ext cx="8839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Dot"/>
                <a:miter lim="800000"/>
                <a:headEnd/>
                <a:tailEnd/>
              </a14:hiddenLine>
            </a:ext>
          </a:extLst>
        </p:spPr>
        <p:txBody>
          <a:bodyPr vert="horz" wrap="square" lIns="91440" tIns="45720" rIns="91440" bIns="45720" numCol="1" anchor="t" anchorCtr="0" compatLnSpc="1">
            <a:prstTxWarp prst="textNoShape">
              <a:avLst/>
            </a:prstTxWarp>
          </a:bodyPr>
          <a:lstStyle>
            <a:lvl1pPr marL="568325" indent="-568325" algn="l" rtl="0" eaLnBrk="0" fontAlgn="base" hangingPunct="0">
              <a:spcBef>
                <a:spcPct val="50000"/>
              </a:spcBef>
              <a:spcAft>
                <a:spcPct val="0"/>
              </a:spcAft>
              <a:buFont typeface="Wingdings" pitchFamily="2" charset="2"/>
              <a:buBlip>
                <a:blip r:embed="rId2"/>
              </a:buBlip>
              <a:defRPr sz="3200">
                <a:solidFill>
                  <a:schemeClr val="accent1"/>
                </a:solidFill>
                <a:latin typeface="+mn-lt"/>
                <a:ea typeface="+mn-ea"/>
                <a:cs typeface="+mn-cs"/>
              </a:defRPr>
            </a:lvl1pPr>
            <a:lvl2pPr marL="1087438" indent="-404813" algn="l" rtl="0" eaLnBrk="0" fontAlgn="base" hangingPunct="0">
              <a:spcBef>
                <a:spcPct val="50000"/>
              </a:spcBef>
              <a:spcAft>
                <a:spcPct val="0"/>
              </a:spcAft>
              <a:buClr>
                <a:srgbClr val="C0C0C0"/>
              </a:buClr>
              <a:buFont typeface="Wingdings" pitchFamily="2" charset="2"/>
              <a:buChar char="§"/>
              <a:defRPr sz="3200">
                <a:solidFill>
                  <a:schemeClr val="accent1"/>
                </a:solidFill>
                <a:latin typeface="+mn-lt"/>
              </a:defRPr>
            </a:lvl2pPr>
            <a:lvl3pPr marL="1657350" indent="-228600" algn="l" rtl="0" eaLnBrk="0" fontAlgn="base" hangingPunct="0">
              <a:spcBef>
                <a:spcPct val="20000"/>
              </a:spcBef>
              <a:spcAft>
                <a:spcPct val="0"/>
              </a:spcAft>
              <a:buChar char="•"/>
              <a:defRPr sz="2400">
                <a:solidFill>
                  <a:srgbClr val="EAEAEA"/>
                </a:solidFill>
                <a:latin typeface="+mn-lt"/>
              </a:defRPr>
            </a:lvl3pPr>
            <a:lvl4pPr marL="2000250" indent="-228600" algn="l" rtl="0" eaLnBrk="0" fontAlgn="base" hangingPunct="0">
              <a:spcBef>
                <a:spcPct val="20000"/>
              </a:spcBef>
              <a:spcAft>
                <a:spcPct val="0"/>
              </a:spcAft>
              <a:buChar char="–"/>
              <a:defRPr sz="2000">
                <a:solidFill>
                  <a:srgbClr val="EAEAEA"/>
                </a:solidFill>
                <a:latin typeface="+mn-lt"/>
              </a:defRPr>
            </a:lvl4pPr>
            <a:lvl5pPr marL="2343150" indent="-228600" algn="l" rtl="0" eaLnBrk="0" fontAlgn="base" hangingPunct="0">
              <a:spcBef>
                <a:spcPct val="20000"/>
              </a:spcBef>
              <a:spcAft>
                <a:spcPct val="0"/>
              </a:spcAft>
              <a:buChar char="»"/>
              <a:defRPr sz="2000">
                <a:solidFill>
                  <a:srgbClr val="EAEAEA"/>
                </a:solidFill>
                <a:latin typeface="+mn-lt"/>
              </a:defRPr>
            </a:lvl5pPr>
            <a:lvl6pPr marL="2800350" indent="-228600" algn="l" rtl="0" fontAlgn="base">
              <a:spcBef>
                <a:spcPct val="20000"/>
              </a:spcBef>
              <a:spcAft>
                <a:spcPct val="0"/>
              </a:spcAft>
              <a:buChar char="»"/>
              <a:defRPr sz="2000">
                <a:solidFill>
                  <a:srgbClr val="EAEAEA"/>
                </a:solidFill>
                <a:latin typeface="+mn-lt"/>
              </a:defRPr>
            </a:lvl6pPr>
            <a:lvl7pPr marL="3257550" indent="-228600" algn="l" rtl="0" fontAlgn="base">
              <a:spcBef>
                <a:spcPct val="20000"/>
              </a:spcBef>
              <a:spcAft>
                <a:spcPct val="0"/>
              </a:spcAft>
              <a:buChar char="»"/>
              <a:defRPr sz="2000">
                <a:solidFill>
                  <a:srgbClr val="EAEAEA"/>
                </a:solidFill>
                <a:latin typeface="+mn-lt"/>
              </a:defRPr>
            </a:lvl7pPr>
            <a:lvl8pPr marL="3714750" indent="-228600" algn="l" rtl="0" fontAlgn="base">
              <a:spcBef>
                <a:spcPct val="20000"/>
              </a:spcBef>
              <a:spcAft>
                <a:spcPct val="0"/>
              </a:spcAft>
              <a:buChar char="»"/>
              <a:defRPr sz="2000">
                <a:solidFill>
                  <a:srgbClr val="EAEAEA"/>
                </a:solidFill>
                <a:latin typeface="+mn-lt"/>
              </a:defRPr>
            </a:lvl8pPr>
            <a:lvl9pPr marL="4171950" indent="-228600" algn="l" rtl="0" fontAlgn="base">
              <a:spcBef>
                <a:spcPct val="20000"/>
              </a:spcBef>
              <a:spcAft>
                <a:spcPct val="0"/>
              </a:spcAft>
              <a:buChar char="»"/>
              <a:defRPr sz="2000">
                <a:solidFill>
                  <a:srgbClr val="EAEAEA"/>
                </a:solidFill>
                <a:latin typeface="+mn-lt"/>
              </a:defRPr>
            </a:lvl9pPr>
          </a:lstStyle>
          <a:p>
            <a:pPr eaLnBrk="1" hangingPunct="1">
              <a:lnSpc>
                <a:spcPct val="150000"/>
              </a:lnSpc>
            </a:pPr>
            <a:r>
              <a:rPr lang="en-US" dirty="0" smtClean="0">
                <a:solidFill>
                  <a:srgbClr val="BBE0E3"/>
                </a:solidFill>
              </a:rPr>
              <a:t>Dave Williams, CTUIR Tribal Police</a:t>
            </a:r>
          </a:p>
          <a:p>
            <a:pPr eaLnBrk="1" hangingPunct="1">
              <a:lnSpc>
                <a:spcPct val="150000"/>
              </a:lnSpc>
            </a:pPr>
            <a:r>
              <a:rPr lang="en-US" dirty="0" smtClean="0">
                <a:solidFill>
                  <a:srgbClr val="BBE0E3"/>
                </a:solidFill>
              </a:rPr>
              <a:t>Dave </a:t>
            </a:r>
            <a:r>
              <a:rPr lang="en-US" dirty="0" err="1" smtClean="0">
                <a:solidFill>
                  <a:srgbClr val="BBE0E3"/>
                </a:solidFill>
              </a:rPr>
              <a:t>Brehaut</a:t>
            </a:r>
            <a:r>
              <a:rPr lang="en-US" dirty="0" smtClean="0">
                <a:solidFill>
                  <a:srgbClr val="BBE0E3"/>
                </a:solidFill>
              </a:rPr>
              <a:t>, APS</a:t>
            </a:r>
          </a:p>
          <a:p>
            <a:pPr eaLnBrk="1" hangingPunct="1">
              <a:lnSpc>
                <a:spcPct val="150000"/>
              </a:lnSpc>
            </a:pPr>
            <a:r>
              <a:rPr lang="en-US" dirty="0" smtClean="0">
                <a:solidFill>
                  <a:srgbClr val="BBE0E3"/>
                </a:solidFill>
              </a:rPr>
              <a:t>Donyale Ezell, CTUIR Family Violence Services Program.</a:t>
            </a:r>
          </a:p>
          <a:p>
            <a:pPr eaLnBrk="1" hangingPunct="1">
              <a:lnSpc>
                <a:spcPct val="150000"/>
              </a:lnSpc>
              <a:buFont typeface="Wingdings" pitchFamily="2" charset="2"/>
              <a:buNone/>
            </a:pPr>
            <a:endParaRPr lang="en-US" dirty="0" smtClean="0">
              <a:solidFill>
                <a:srgbClr val="FFFFFF"/>
              </a:solidFill>
            </a:endParaRPr>
          </a:p>
        </p:txBody>
      </p:sp>
    </p:spTree>
    <p:extLst>
      <p:ext uri="{BB962C8B-B14F-4D97-AF65-F5344CB8AC3E}">
        <p14:creationId xmlns:p14="http://schemas.microsoft.com/office/powerpoint/2010/main" val="40934387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bg1"/>
                </a:solidFill>
                <a:latin typeface="Arial" charset="0"/>
              </a:defRPr>
            </a:lvl1pPr>
            <a:lvl2pPr marL="742950" indent="-285750" eaLnBrk="0" hangingPunct="0">
              <a:defRPr sz="2000">
                <a:solidFill>
                  <a:schemeClr val="bg1"/>
                </a:solidFill>
                <a:latin typeface="Arial" charset="0"/>
              </a:defRPr>
            </a:lvl2pPr>
            <a:lvl3pPr marL="1143000" indent="-228600" eaLnBrk="0" hangingPunct="0">
              <a:defRPr sz="2000">
                <a:solidFill>
                  <a:schemeClr val="bg1"/>
                </a:solidFill>
                <a:latin typeface="Arial" charset="0"/>
              </a:defRPr>
            </a:lvl3pPr>
            <a:lvl4pPr marL="1600200" indent="-228600" eaLnBrk="0" hangingPunct="0">
              <a:defRPr sz="2000">
                <a:solidFill>
                  <a:schemeClr val="bg1"/>
                </a:solidFill>
                <a:latin typeface="Arial" charset="0"/>
              </a:defRPr>
            </a:lvl4pPr>
            <a:lvl5pPr marL="2057400" indent="-228600" eaLnBrk="0" hangingPunct="0">
              <a:defRPr sz="2000">
                <a:solidFill>
                  <a:schemeClr val="bg1"/>
                </a:solidFill>
                <a:latin typeface="Arial" charset="0"/>
              </a:defRPr>
            </a:lvl5pPr>
            <a:lvl6pPr marL="2514600" indent="-228600" eaLnBrk="0" fontAlgn="base" hangingPunct="0">
              <a:spcBef>
                <a:spcPct val="0"/>
              </a:spcBef>
              <a:spcAft>
                <a:spcPct val="0"/>
              </a:spcAft>
              <a:defRPr sz="2000">
                <a:solidFill>
                  <a:schemeClr val="bg1"/>
                </a:solidFill>
                <a:latin typeface="Arial" charset="0"/>
              </a:defRPr>
            </a:lvl6pPr>
            <a:lvl7pPr marL="2971800" indent="-228600" eaLnBrk="0" fontAlgn="base" hangingPunct="0">
              <a:spcBef>
                <a:spcPct val="0"/>
              </a:spcBef>
              <a:spcAft>
                <a:spcPct val="0"/>
              </a:spcAft>
              <a:defRPr sz="2000">
                <a:solidFill>
                  <a:schemeClr val="bg1"/>
                </a:solidFill>
                <a:latin typeface="Arial" charset="0"/>
              </a:defRPr>
            </a:lvl7pPr>
            <a:lvl8pPr marL="3429000" indent="-228600" eaLnBrk="0" fontAlgn="base" hangingPunct="0">
              <a:spcBef>
                <a:spcPct val="0"/>
              </a:spcBef>
              <a:spcAft>
                <a:spcPct val="0"/>
              </a:spcAft>
              <a:defRPr sz="2000">
                <a:solidFill>
                  <a:schemeClr val="bg1"/>
                </a:solidFill>
                <a:latin typeface="Arial" charset="0"/>
              </a:defRPr>
            </a:lvl8pPr>
            <a:lvl9pPr marL="3886200" indent="-228600" eaLnBrk="0" fontAlgn="base" hangingPunct="0">
              <a:spcBef>
                <a:spcPct val="0"/>
              </a:spcBef>
              <a:spcAft>
                <a:spcPct val="0"/>
              </a:spcAft>
              <a:defRPr sz="2000">
                <a:solidFill>
                  <a:schemeClr val="bg1"/>
                </a:solidFill>
                <a:latin typeface="Arial" charset="0"/>
              </a:defRPr>
            </a:lvl9pPr>
          </a:lstStyle>
          <a:p>
            <a:pPr eaLnBrk="1" hangingPunct="1"/>
            <a:r>
              <a:rPr lang="en-US" sz="1800" smtClean="0">
                <a:solidFill>
                  <a:srgbClr val="EAEAEA"/>
                </a:solidFill>
              </a:rPr>
              <a:t>5.</a:t>
            </a:r>
            <a:fld id="{93FAA225-BCF5-4B72-A8E4-C6825E5E2DCA}" type="slidenum">
              <a:rPr lang="en-US" sz="1800" smtClean="0">
                <a:solidFill>
                  <a:srgbClr val="EAEAEA"/>
                </a:solidFill>
              </a:rPr>
              <a:pPr eaLnBrk="1" hangingPunct="1"/>
              <a:t>20</a:t>
            </a:fld>
            <a:endParaRPr lang="en-US" sz="1800" smtClean="0">
              <a:solidFill>
                <a:srgbClr val="EAEAEA"/>
              </a:solidFill>
            </a:endParaRPr>
          </a:p>
        </p:txBody>
      </p:sp>
      <p:sp>
        <p:nvSpPr>
          <p:cNvPr id="10243" name="Rectangle 2"/>
          <p:cNvSpPr>
            <a:spLocks noGrp="1" noChangeArrowheads="1"/>
          </p:cNvSpPr>
          <p:nvPr>
            <p:ph type="title"/>
          </p:nvPr>
        </p:nvSpPr>
        <p:spPr/>
        <p:txBody>
          <a:bodyPr/>
          <a:lstStyle/>
          <a:p>
            <a:r>
              <a:rPr lang="en-US" dirty="0" smtClean="0"/>
              <a:t>Case Facts</a:t>
            </a:r>
          </a:p>
        </p:txBody>
      </p:sp>
      <p:sp>
        <p:nvSpPr>
          <p:cNvPr id="10244" name="Rectangle 3"/>
          <p:cNvSpPr>
            <a:spLocks noGrp="1" noChangeArrowheads="1"/>
          </p:cNvSpPr>
          <p:nvPr>
            <p:ph type="body" idx="1"/>
          </p:nvPr>
        </p:nvSpPr>
        <p:spPr/>
        <p:txBody>
          <a:bodyPr/>
          <a:lstStyle/>
          <a:p>
            <a:r>
              <a:rPr lang="en-US" sz="2800" dirty="0" smtClean="0"/>
              <a:t>Couple found lying on floor and covered in blood.</a:t>
            </a:r>
          </a:p>
          <a:p>
            <a:r>
              <a:rPr lang="en-US" sz="2800" dirty="0" smtClean="0"/>
              <a:t>Husband had repeatedly hit wife with one-and-a-half inch lead pipe and cordless phone.</a:t>
            </a:r>
          </a:p>
          <a:p>
            <a:r>
              <a:rPr lang="en-US" sz="2800" dirty="0" smtClean="0"/>
              <a:t>Offender claimed if he killed his wife he “would not have to worry about anything from her”.</a:t>
            </a:r>
          </a:p>
          <a:p>
            <a:r>
              <a:rPr lang="en-US" sz="2800" dirty="0" smtClean="0"/>
              <a:t>She survived; he went to jail.</a:t>
            </a:r>
          </a:p>
        </p:txBody>
      </p:sp>
    </p:spTree>
    <p:extLst>
      <p:ext uri="{BB962C8B-B14F-4D97-AF65-F5344CB8AC3E}">
        <p14:creationId xmlns:p14="http://schemas.microsoft.com/office/powerpoint/2010/main" val="23508458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bg1"/>
                </a:solidFill>
                <a:latin typeface="Arial" charset="0"/>
              </a:defRPr>
            </a:lvl1pPr>
            <a:lvl2pPr marL="742950" indent="-285750" eaLnBrk="0" hangingPunct="0">
              <a:defRPr sz="2000">
                <a:solidFill>
                  <a:schemeClr val="bg1"/>
                </a:solidFill>
                <a:latin typeface="Arial" charset="0"/>
              </a:defRPr>
            </a:lvl2pPr>
            <a:lvl3pPr marL="1143000" indent="-228600" eaLnBrk="0" hangingPunct="0">
              <a:defRPr sz="2000">
                <a:solidFill>
                  <a:schemeClr val="bg1"/>
                </a:solidFill>
                <a:latin typeface="Arial" charset="0"/>
              </a:defRPr>
            </a:lvl3pPr>
            <a:lvl4pPr marL="1600200" indent="-228600" eaLnBrk="0" hangingPunct="0">
              <a:defRPr sz="2000">
                <a:solidFill>
                  <a:schemeClr val="bg1"/>
                </a:solidFill>
                <a:latin typeface="Arial" charset="0"/>
              </a:defRPr>
            </a:lvl4pPr>
            <a:lvl5pPr marL="2057400" indent="-228600" eaLnBrk="0" hangingPunct="0">
              <a:defRPr sz="2000">
                <a:solidFill>
                  <a:schemeClr val="bg1"/>
                </a:solidFill>
                <a:latin typeface="Arial" charset="0"/>
              </a:defRPr>
            </a:lvl5pPr>
            <a:lvl6pPr marL="2514600" indent="-228600" eaLnBrk="0" fontAlgn="base" hangingPunct="0">
              <a:spcBef>
                <a:spcPct val="0"/>
              </a:spcBef>
              <a:spcAft>
                <a:spcPct val="0"/>
              </a:spcAft>
              <a:defRPr sz="2000">
                <a:solidFill>
                  <a:schemeClr val="bg1"/>
                </a:solidFill>
                <a:latin typeface="Arial" charset="0"/>
              </a:defRPr>
            </a:lvl6pPr>
            <a:lvl7pPr marL="2971800" indent="-228600" eaLnBrk="0" fontAlgn="base" hangingPunct="0">
              <a:spcBef>
                <a:spcPct val="0"/>
              </a:spcBef>
              <a:spcAft>
                <a:spcPct val="0"/>
              </a:spcAft>
              <a:defRPr sz="2000">
                <a:solidFill>
                  <a:schemeClr val="bg1"/>
                </a:solidFill>
                <a:latin typeface="Arial" charset="0"/>
              </a:defRPr>
            </a:lvl7pPr>
            <a:lvl8pPr marL="3429000" indent="-228600" eaLnBrk="0" fontAlgn="base" hangingPunct="0">
              <a:spcBef>
                <a:spcPct val="0"/>
              </a:spcBef>
              <a:spcAft>
                <a:spcPct val="0"/>
              </a:spcAft>
              <a:defRPr sz="2000">
                <a:solidFill>
                  <a:schemeClr val="bg1"/>
                </a:solidFill>
                <a:latin typeface="Arial" charset="0"/>
              </a:defRPr>
            </a:lvl8pPr>
            <a:lvl9pPr marL="3886200" indent="-228600" eaLnBrk="0" fontAlgn="base" hangingPunct="0">
              <a:spcBef>
                <a:spcPct val="0"/>
              </a:spcBef>
              <a:spcAft>
                <a:spcPct val="0"/>
              </a:spcAft>
              <a:defRPr sz="2000">
                <a:solidFill>
                  <a:schemeClr val="bg1"/>
                </a:solidFill>
                <a:latin typeface="Arial" charset="0"/>
              </a:defRPr>
            </a:lvl9pPr>
          </a:lstStyle>
          <a:p>
            <a:pPr eaLnBrk="1" hangingPunct="1"/>
            <a:r>
              <a:rPr lang="en-US" sz="1800" smtClean="0">
                <a:solidFill>
                  <a:srgbClr val="EAEAEA"/>
                </a:solidFill>
              </a:rPr>
              <a:t>5.</a:t>
            </a:r>
            <a:fld id="{79B510C1-E45E-4418-8564-7B5C17EA3F91}" type="slidenum">
              <a:rPr lang="en-US" sz="1800" smtClean="0">
                <a:solidFill>
                  <a:srgbClr val="EAEAEA"/>
                </a:solidFill>
              </a:rPr>
              <a:pPr eaLnBrk="1" hangingPunct="1"/>
              <a:t>21</a:t>
            </a:fld>
            <a:endParaRPr lang="en-US" sz="1800" smtClean="0">
              <a:solidFill>
                <a:srgbClr val="EAEAEA"/>
              </a:solidFill>
            </a:endParaRPr>
          </a:p>
        </p:txBody>
      </p:sp>
      <p:sp>
        <p:nvSpPr>
          <p:cNvPr id="12291" name="Rectangle 2"/>
          <p:cNvSpPr>
            <a:spLocks noGrp="1" noChangeArrowheads="1"/>
          </p:cNvSpPr>
          <p:nvPr>
            <p:ph type="title"/>
          </p:nvPr>
        </p:nvSpPr>
        <p:spPr>
          <a:xfrm>
            <a:off x="152400" y="0"/>
            <a:ext cx="8839200" cy="1143000"/>
          </a:xfrm>
        </p:spPr>
        <p:txBody>
          <a:bodyPr/>
          <a:lstStyle/>
          <a:p>
            <a:pPr eaLnBrk="1" hangingPunct="1"/>
            <a:r>
              <a:rPr lang="en-US" sz="3600" smtClean="0"/>
              <a:t>Unique Types of Physical Abuse </a:t>
            </a:r>
          </a:p>
        </p:txBody>
      </p:sp>
      <p:sp>
        <p:nvSpPr>
          <p:cNvPr id="12292" name="Rectangle 4"/>
          <p:cNvSpPr>
            <a:spLocks noGrp="1" noChangeArrowheads="1"/>
          </p:cNvSpPr>
          <p:nvPr>
            <p:ph type="body" sz="half" idx="2"/>
          </p:nvPr>
        </p:nvSpPr>
        <p:spPr>
          <a:xfrm>
            <a:off x="304800" y="1447800"/>
            <a:ext cx="8686800" cy="4800600"/>
          </a:xfrm>
        </p:spPr>
        <p:txBody>
          <a:bodyPr/>
          <a:lstStyle/>
          <a:p>
            <a:pPr eaLnBrk="1" hangingPunct="1">
              <a:buFont typeface="Wingdings" pitchFamily="2" charset="2"/>
              <a:buNone/>
            </a:pPr>
            <a:r>
              <a:rPr lang="en-US" sz="3200" smtClean="0"/>
              <a:t>	In addition to traditional types of physical abuse (hitting, slapping), elder abuse may also include:</a:t>
            </a:r>
          </a:p>
          <a:p>
            <a:pPr eaLnBrk="1" hangingPunct="1"/>
            <a:r>
              <a:rPr lang="en-US" sz="3200" smtClean="0"/>
              <a:t>Overmedicating</a:t>
            </a:r>
          </a:p>
          <a:p>
            <a:pPr eaLnBrk="1" hangingPunct="1"/>
            <a:r>
              <a:rPr lang="en-US" sz="3200" smtClean="0"/>
              <a:t>Force feeding</a:t>
            </a:r>
          </a:p>
          <a:p>
            <a:pPr eaLnBrk="1" hangingPunct="1"/>
            <a:r>
              <a:rPr lang="en-US" sz="3200" smtClean="0"/>
              <a:t>Restraining</a:t>
            </a:r>
          </a:p>
          <a:p>
            <a:pPr eaLnBrk="1" hangingPunct="1"/>
            <a:r>
              <a:rPr lang="en-US" sz="3200" smtClean="0"/>
              <a:t>Smothering</a:t>
            </a:r>
          </a:p>
        </p:txBody>
      </p:sp>
    </p:spTree>
    <p:extLst>
      <p:ext uri="{BB962C8B-B14F-4D97-AF65-F5344CB8AC3E}">
        <p14:creationId xmlns:p14="http://schemas.microsoft.com/office/powerpoint/2010/main" val="33968992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bg1"/>
                </a:solidFill>
                <a:latin typeface="Arial" charset="0"/>
              </a:defRPr>
            </a:lvl1pPr>
            <a:lvl2pPr marL="742950" indent="-285750" eaLnBrk="0" hangingPunct="0">
              <a:defRPr sz="2000">
                <a:solidFill>
                  <a:schemeClr val="bg1"/>
                </a:solidFill>
                <a:latin typeface="Arial" charset="0"/>
              </a:defRPr>
            </a:lvl2pPr>
            <a:lvl3pPr marL="1143000" indent="-228600" eaLnBrk="0" hangingPunct="0">
              <a:defRPr sz="2000">
                <a:solidFill>
                  <a:schemeClr val="bg1"/>
                </a:solidFill>
                <a:latin typeface="Arial" charset="0"/>
              </a:defRPr>
            </a:lvl3pPr>
            <a:lvl4pPr marL="1600200" indent="-228600" eaLnBrk="0" hangingPunct="0">
              <a:defRPr sz="2000">
                <a:solidFill>
                  <a:schemeClr val="bg1"/>
                </a:solidFill>
                <a:latin typeface="Arial" charset="0"/>
              </a:defRPr>
            </a:lvl4pPr>
            <a:lvl5pPr marL="2057400" indent="-228600" eaLnBrk="0" hangingPunct="0">
              <a:defRPr sz="2000">
                <a:solidFill>
                  <a:schemeClr val="bg1"/>
                </a:solidFill>
                <a:latin typeface="Arial" charset="0"/>
              </a:defRPr>
            </a:lvl5pPr>
            <a:lvl6pPr marL="2514600" indent="-228600" eaLnBrk="0" fontAlgn="base" hangingPunct="0">
              <a:spcBef>
                <a:spcPct val="0"/>
              </a:spcBef>
              <a:spcAft>
                <a:spcPct val="0"/>
              </a:spcAft>
              <a:defRPr sz="2000">
                <a:solidFill>
                  <a:schemeClr val="bg1"/>
                </a:solidFill>
                <a:latin typeface="Arial" charset="0"/>
              </a:defRPr>
            </a:lvl6pPr>
            <a:lvl7pPr marL="2971800" indent="-228600" eaLnBrk="0" fontAlgn="base" hangingPunct="0">
              <a:spcBef>
                <a:spcPct val="0"/>
              </a:spcBef>
              <a:spcAft>
                <a:spcPct val="0"/>
              </a:spcAft>
              <a:defRPr sz="2000">
                <a:solidFill>
                  <a:schemeClr val="bg1"/>
                </a:solidFill>
                <a:latin typeface="Arial" charset="0"/>
              </a:defRPr>
            </a:lvl7pPr>
            <a:lvl8pPr marL="3429000" indent="-228600" eaLnBrk="0" fontAlgn="base" hangingPunct="0">
              <a:spcBef>
                <a:spcPct val="0"/>
              </a:spcBef>
              <a:spcAft>
                <a:spcPct val="0"/>
              </a:spcAft>
              <a:defRPr sz="2000">
                <a:solidFill>
                  <a:schemeClr val="bg1"/>
                </a:solidFill>
                <a:latin typeface="Arial" charset="0"/>
              </a:defRPr>
            </a:lvl8pPr>
            <a:lvl9pPr marL="3886200" indent="-228600" eaLnBrk="0" fontAlgn="base" hangingPunct="0">
              <a:spcBef>
                <a:spcPct val="0"/>
              </a:spcBef>
              <a:spcAft>
                <a:spcPct val="0"/>
              </a:spcAft>
              <a:defRPr sz="2000">
                <a:solidFill>
                  <a:schemeClr val="bg1"/>
                </a:solidFill>
                <a:latin typeface="Arial" charset="0"/>
              </a:defRPr>
            </a:lvl9pPr>
          </a:lstStyle>
          <a:p>
            <a:pPr eaLnBrk="1" hangingPunct="1"/>
            <a:r>
              <a:rPr lang="en-US" sz="1800" smtClean="0">
                <a:solidFill>
                  <a:srgbClr val="EAEAEA"/>
                </a:solidFill>
              </a:rPr>
              <a:t>5.</a:t>
            </a:r>
            <a:fld id="{EC5C0D45-7E13-453A-8CDB-B431B1C496DF}" type="slidenum">
              <a:rPr lang="en-US" sz="1800" smtClean="0">
                <a:solidFill>
                  <a:srgbClr val="EAEAEA"/>
                </a:solidFill>
              </a:rPr>
              <a:pPr eaLnBrk="1" hangingPunct="1"/>
              <a:t>22</a:t>
            </a:fld>
            <a:endParaRPr lang="en-US" sz="1800" smtClean="0">
              <a:solidFill>
                <a:srgbClr val="EAEAEA"/>
              </a:solidFill>
            </a:endParaRPr>
          </a:p>
        </p:txBody>
      </p:sp>
      <p:sp>
        <p:nvSpPr>
          <p:cNvPr id="13315" name="Rectangle 2"/>
          <p:cNvSpPr>
            <a:spLocks noGrp="1" noChangeArrowheads="1"/>
          </p:cNvSpPr>
          <p:nvPr>
            <p:ph type="title" idx="4294967295"/>
          </p:nvPr>
        </p:nvSpPr>
        <p:spPr/>
        <p:txBody>
          <a:bodyPr/>
          <a:lstStyle/>
          <a:p>
            <a:pPr eaLnBrk="1" hangingPunct="1"/>
            <a:r>
              <a:rPr lang="en-US" smtClean="0"/>
              <a:t>Bruising and Elder Abuse</a:t>
            </a:r>
          </a:p>
        </p:txBody>
      </p:sp>
      <p:sp>
        <p:nvSpPr>
          <p:cNvPr id="13316" name="Rectangle 3"/>
          <p:cNvSpPr>
            <a:spLocks noGrp="1" noChangeArrowheads="1"/>
          </p:cNvSpPr>
          <p:nvPr>
            <p:ph type="body" idx="4294967295"/>
          </p:nvPr>
        </p:nvSpPr>
        <p:spPr/>
        <p:txBody>
          <a:bodyPr/>
          <a:lstStyle/>
          <a:p>
            <a:pPr eaLnBrk="1" hangingPunct="1">
              <a:buFont typeface="Symbol" pitchFamily="18" charset="2"/>
              <a:buBlip>
                <a:blip r:embed="rId3"/>
              </a:buBlip>
            </a:pPr>
            <a:r>
              <a:rPr lang="en-US" b="1" smtClean="0"/>
              <a:t>Causation</a:t>
            </a:r>
            <a:r>
              <a:rPr lang="en-US" smtClean="0"/>
              <a:t> – accidents, medications, practices such as cupping and coining, abuse</a:t>
            </a:r>
          </a:p>
          <a:p>
            <a:pPr eaLnBrk="1" hangingPunct="1">
              <a:buFont typeface="Symbol" pitchFamily="18" charset="2"/>
              <a:buBlip>
                <a:blip r:embed="rId3"/>
              </a:buBlip>
            </a:pPr>
            <a:r>
              <a:rPr lang="en-US" b="1" smtClean="0"/>
              <a:t>Location</a:t>
            </a:r>
            <a:r>
              <a:rPr lang="en-US" smtClean="0"/>
              <a:t> – on face, on trunk or inner thighs are likely caused by abuse.</a:t>
            </a:r>
          </a:p>
          <a:p>
            <a:pPr eaLnBrk="1" hangingPunct="1">
              <a:buFont typeface="Symbol" pitchFamily="18" charset="2"/>
              <a:buBlip>
                <a:blip r:embed="rId3"/>
              </a:buBlip>
            </a:pPr>
            <a:r>
              <a:rPr lang="en-US" b="1" smtClean="0"/>
              <a:t>Explanation</a:t>
            </a:r>
            <a:r>
              <a:rPr lang="en-US" smtClean="0"/>
              <a:t> - Does the explanation seem plausible for the injury? </a:t>
            </a:r>
          </a:p>
          <a:p>
            <a:pPr eaLnBrk="1" hangingPunct="1">
              <a:buFont typeface="Symbol" pitchFamily="18" charset="2"/>
              <a:buNone/>
            </a:pPr>
            <a:endParaRPr lang="en-US" smtClean="0"/>
          </a:p>
        </p:txBody>
      </p:sp>
    </p:spTree>
    <p:extLst>
      <p:ext uri="{BB962C8B-B14F-4D97-AF65-F5344CB8AC3E}">
        <p14:creationId xmlns:p14="http://schemas.microsoft.com/office/powerpoint/2010/main" val="7565743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bg1"/>
                </a:solidFill>
                <a:latin typeface="Arial" charset="0"/>
              </a:defRPr>
            </a:lvl1pPr>
            <a:lvl2pPr marL="742950" indent="-285750" eaLnBrk="0" hangingPunct="0">
              <a:defRPr sz="2000">
                <a:solidFill>
                  <a:schemeClr val="bg1"/>
                </a:solidFill>
                <a:latin typeface="Arial" charset="0"/>
              </a:defRPr>
            </a:lvl2pPr>
            <a:lvl3pPr marL="1143000" indent="-228600" eaLnBrk="0" hangingPunct="0">
              <a:defRPr sz="2000">
                <a:solidFill>
                  <a:schemeClr val="bg1"/>
                </a:solidFill>
                <a:latin typeface="Arial" charset="0"/>
              </a:defRPr>
            </a:lvl3pPr>
            <a:lvl4pPr marL="1600200" indent="-228600" eaLnBrk="0" hangingPunct="0">
              <a:defRPr sz="2000">
                <a:solidFill>
                  <a:schemeClr val="bg1"/>
                </a:solidFill>
                <a:latin typeface="Arial" charset="0"/>
              </a:defRPr>
            </a:lvl4pPr>
            <a:lvl5pPr marL="2057400" indent="-228600" eaLnBrk="0" hangingPunct="0">
              <a:defRPr sz="2000">
                <a:solidFill>
                  <a:schemeClr val="bg1"/>
                </a:solidFill>
                <a:latin typeface="Arial" charset="0"/>
              </a:defRPr>
            </a:lvl5pPr>
            <a:lvl6pPr marL="2514600" indent="-228600" eaLnBrk="0" fontAlgn="base" hangingPunct="0">
              <a:spcBef>
                <a:spcPct val="0"/>
              </a:spcBef>
              <a:spcAft>
                <a:spcPct val="0"/>
              </a:spcAft>
              <a:defRPr sz="2000">
                <a:solidFill>
                  <a:schemeClr val="bg1"/>
                </a:solidFill>
                <a:latin typeface="Arial" charset="0"/>
              </a:defRPr>
            </a:lvl6pPr>
            <a:lvl7pPr marL="2971800" indent="-228600" eaLnBrk="0" fontAlgn="base" hangingPunct="0">
              <a:spcBef>
                <a:spcPct val="0"/>
              </a:spcBef>
              <a:spcAft>
                <a:spcPct val="0"/>
              </a:spcAft>
              <a:defRPr sz="2000">
                <a:solidFill>
                  <a:schemeClr val="bg1"/>
                </a:solidFill>
                <a:latin typeface="Arial" charset="0"/>
              </a:defRPr>
            </a:lvl7pPr>
            <a:lvl8pPr marL="3429000" indent="-228600" eaLnBrk="0" fontAlgn="base" hangingPunct="0">
              <a:spcBef>
                <a:spcPct val="0"/>
              </a:spcBef>
              <a:spcAft>
                <a:spcPct val="0"/>
              </a:spcAft>
              <a:defRPr sz="2000">
                <a:solidFill>
                  <a:schemeClr val="bg1"/>
                </a:solidFill>
                <a:latin typeface="Arial" charset="0"/>
              </a:defRPr>
            </a:lvl8pPr>
            <a:lvl9pPr marL="3886200" indent="-228600" eaLnBrk="0" fontAlgn="base" hangingPunct="0">
              <a:spcBef>
                <a:spcPct val="0"/>
              </a:spcBef>
              <a:spcAft>
                <a:spcPct val="0"/>
              </a:spcAft>
              <a:defRPr sz="2000">
                <a:solidFill>
                  <a:schemeClr val="bg1"/>
                </a:solidFill>
                <a:latin typeface="Arial" charset="0"/>
              </a:defRPr>
            </a:lvl9pPr>
          </a:lstStyle>
          <a:p>
            <a:pPr eaLnBrk="1" hangingPunct="1"/>
            <a:r>
              <a:rPr lang="en-US" sz="1800" smtClean="0">
                <a:solidFill>
                  <a:srgbClr val="EAEAEA"/>
                </a:solidFill>
              </a:rPr>
              <a:t>5.</a:t>
            </a:r>
            <a:fld id="{9A01686F-6BB2-4992-B457-682CB20D8DE3}" type="slidenum">
              <a:rPr lang="en-US" sz="1800" smtClean="0">
                <a:solidFill>
                  <a:srgbClr val="EAEAEA"/>
                </a:solidFill>
              </a:rPr>
              <a:pPr eaLnBrk="1" hangingPunct="1"/>
              <a:t>23</a:t>
            </a:fld>
            <a:endParaRPr lang="en-US" sz="1800" smtClean="0">
              <a:solidFill>
                <a:srgbClr val="EAEAEA"/>
              </a:solidFill>
            </a:endParaRPr>
          </a:p>
        </p:txBody>
      </p:sp>
      <p:sp>
        <p:nvSpPr>
          <p:cNvPr id="14339" name="Rectangle 2"/>
          <p:cNvSpPr>
            <a:spLocks noGrp="1" noChangeArrowheads="1"/>
          </p:cNvSpPr>
          <p:nvPr>
            <p:ph type="title"/>
          </p:nvPr>
        </p:nvSpPr>
        <p:spPr/>
        <p:txBody>
          <a:bodyPr/>
          <a:lstStyle/>
          <a:p>
            <a:r>
              <a:rPr lang="en-US" smtClean="0"/>
              <a:t>Bruising and Elder Abuse</a:t>
            </a:r>
          </a:p>
        </p:txBody>
      </p:sp>
      <p:sp>
        <p:nvSpPr>
          <p:cNvPr id="14340" name="Rectangle 3"/>
          <p:cNvSpPr>
            <a:spLocks noGrp="1" noChangeArrowheads="1"/>
          </p:cNvSpPr>
          <p:nvPr>
            <p:ph type="body" idx="1"/>
          </p:nvPr>
        </p:nvSpPr>
        <p:spPr/>
        <p:txBody>
          <a:bodyPr/>
          <a:lstStyle/>
          <a:p>
            <a:r>
              <a:rPr lang="en-US" smtClean="0"/>
              <a:t>Bruises may be affected by:</a:t>
            </a:r>
          </a:p>
          <a:p>
            <a:pPr lvl="1"/>
            <a:r>
              <a:rPr lang="en-US" smtClean="0"/>
              <a:t>Medication</a:t>
            </a:r>
          </a:p>
          <a:p>
            <a:pPr lvl="1"/>
            <a:r>
              <a:rPr lang="en-US" smtClean="0"/>
              <a:t>Circulation and skin changes</a:t>
            </a:r>
          </a:p>
          <a:p>
            <a:pPr lvl="1"/>
            <a:r>
              <a:rPr lang="en-US" smtClean="0"/>
              <a:t>Pigmentation</a:t>
            </a:r>
          </a:p>
          <a:p>
            <a:endParaRPr lang="en-US" smtClean="0"/>
          </a:p>
        </p:txBody>
      </p:sp>
    </p:spTree>
    <p:extLst>
      <p:ext uri="{BB962C8B-B14F-4D97-AF65-F5344CB8AC3E}">
        <p14:creationId xmlns:p14="http://schemas.microsoft.com/office/powerpoint/2010/main" val="19173612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bg1"/>
                </a:solidFill>
                <a:latin typeface="Arial" charset="0"/>
              </a:defRPr>
            </a:lvl1pPr>
            <a:lvl2pPr marL="742950" indent="-285750" eaLnBrk="0" hangingPunct="0">
              <a:defRPr sz="2000">
                <a:solidFill>
                  <a:schemeClr val="bg1"/>
                </a:solidFill>
                <a:latin typeface="Arial" charset="0"/>
              </a:defRPr>
            </a:lvl2pPr>
            <a:lvl3pPr marL="1143000" indent="-228600" eaLnBrk="0" hangingPunct="0">
              <a:defRPr sz="2000">
                <a:solidFill>
                  <a:schemeClr val="bg1"/>
                </a:solidFill>
                <a:latin typeface="Arial" charset="0"/>
              </a:defRPr>
            </a:lvl3pPr>
            <a:lvl4pPr marL="1600200" indent="-228600" eaLnBrk="0" hangingPunct="0">
              <a:defRPr sz="2000">
                <a:solidFill>
                  <a:schemeClr val="bg1"/>
                </a:solidFill>
                <a:latin typeface="Arial" charset="0"/>
              </a:defRPr>
            </a:lvl4pPr>
            <a:lvl5pPr marL="2057400" indent="-228600" eaLnBrk="0" hangingPunct="0">
              <a:defRPr sz="2000">
                <a:solidFill>
                  <a:schemeClr val="bg1"/>
                </a:solidFill>
                <a:latin typeface="Arial" charset="0"/>
              </a:defRPr>
            </a:lvl5pPr>
            <a:lvl6pPr marL="2514600" indent="-228600" eaLnBrk="0" fontAlgn="base" hangingPunct="0">
              <a:spcBef>
                <a:spcPct val="0"/>
              </a:spcBef>
              <a:spcAft>
                <a:spcPct val="0"/>
              </a:spcAft>
              <a:defRPr sz="2000">
                <a:solidFill>
                  <a:schemeClr val="bg1"/>
                </a:solidFill>
                <a:latin typeface="Arial" charset="0"/>
              </a:defRPr>
            </a:lvl6pPr>
            <a:lvl7pPr marL="2971800" indent="-228600" eaLnBrk="0" fontAlgn="base" hangingPunct="0">
              <a:spcBef>
                <a:spcPct val="0"/>
              </a:spcBef>
              <a:spcAft>
                <a:spcPct val="0"/>
              </a:spcAft>
              <a:defRPr sz="2000">
                <a:solidFill>
                  <a:schemeClr val="bg1"/>
                </a:solidFill>
                <a:latin typeface="Arial" charset="0"/>
              </a:defRPr>
            </a:lvl7pPr>
            <a:lvl8pPr marL="3429000" indent="-228600" eaLnBrk="0" fontAlgn="base" hangingPunct="0">
              <a:spcBef>
                <a:spcPct val="0"/>
              </a:spcBef>
              <a:spcAft>
                <a:spcPct val="0"/>
              </a:spcAft>
              <a:defRPr sz="2000">
                <a:solidFill>
                  <a:schemeClr val="bg1"/>
                </a:solidFill>
                <a:latin typeface="Arial" charset="0"/>
              </a:defRPr>
            </a:lvl8pPr>
            <a:lvl9pPr marL="3886200" indent="-228600" eaLnBrk="0" fontAlgn="base" hangingPunct="0">
              <a:spcBef>
                <a:spcPct val="0"/>
              </a:spcBef>
              <a:spcAft>
                <a:spcPct val="0"/>
              </a:spcAft>
              <a:defRPr sz="2000">
                <a:solidFill>
                  <a:schemeClr val="bg1"/>
                </a:solidFill>
                <a:latin typeface="Arial" charset="0"/>
              </a:defRPr>
            </a:lvl9pPr>
          </a:lstStyle>
          <a:p>
            <a:pPr eaLnBrk="1" hangingPunct="1"/>
            <a:r>
              <a:rPr lang="en-US" sz="1800" smtClean="0">
                <a:solidFill>
                  <a:srgbClr val="EAEAEA"/>
                </a:solidFill>
              </a:rPr>
              <a:t>5.</a:t>
            </a:r>
            <a:fld id="{FF67522B-A1E3-4547-98D9-3C3EF9FC4FC8}" type="slidenum">
              <a:rPr lang="en-US" sz="1800" smtClean="0">
                <a:solidFill>
                  <a:srgbClr val="EAEAEA"/>
                </a:solidFill>
              </a:rPr>
              <a:pPr eaLnBrk="1" hangingPunct="1"/>
              <a:t>24</a:t>
            </a:fld>
            <a:endParaRPr lang="en-US" sz="1800" smtClean="0">
              <a:solidFill>
                <a:srgbClr val="EAEAEA"/>
              </a:solidFill>
            </a:endParaRPr>
          </a:p>
        </p:txBody>
      </p:sp>
      <p:sp>
        <p:nvSpPr>
          <p:cNvPr id="16387" name="Rectangle 2"/>
          <p:cNvSpPr>
            <a:spLocks noGrp="1" noChangeArrowheads="1"/>
          </p:cNvSpPr>
          <p:nvPr>
            <p:ph type="title" idx="4294967295"/>
          </p:nvPr>
        </p:nvSpPr>
        <p:spPr/>
        <p:txBody>
          <a:bodyPr/>
          <a:lstStyle/>
          <a:p>
            <a:pPr eaLnBrk="1" hangingPunct="1"/>
            <a:r>
              <a:rPr lang="en-US" smtClean="0"/>
              <a:t>Hidden Bruises</a:t>
            </a:r>
          </a:p>
        </p:txBody>
      </p:sp>
      <p:sp>
        <p:nvSpPr>
          <p:cNvPr id="16388" name="Rectangle 3"/>
          <p:cNvSpPr>
            <a:spLocks noGrp="1" noChangeArrowheads="1"/>
          </p:cNvSpPr>
          <p:nvPr>
            <p:ph type="body" idx="4294967295"/>
          </p:nvPr>
        </p:nvSpPr>
        <p:spPr/>
        <p:txBody>
          <a:bodyPr/>
          <a:lstStyle/>
          <a:p>
            <a:pPr eaLnBrk="1" hangingPunct="1"/>
            <a:endParaRPr lang="en-US" smtClean="0"/>
          </a:p>
        </p:txBody>
      </p:sp>
      <p:pic>
        <p:nvPicPr>
          <p:cNvPr id="16389" name="Picture 4" descr="bruising 4~case e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66800"/>
            <a:ext cx="8839200" cy="516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00143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8450" y="228600"/>
            <a:ext cx="8547100" cy="838200"/>
          </a:xfrm>
        </p:spPr>
        <p:txBody>
          <a:bodyPr/>
          <a:lstStyle/>
          <a:p>
            <a:pPr eaLnBrk="1" hangingPunct="1"/>
            <a:r>
              <a:rPr lang="en-US" smtClean="0"/>
              <a:t>Elder Abuse Training for </a:t>
            </a:r>
            <a:br>
              <a:rPr lang="en-US" smtClean="0"/>
            </a:br>
            <a:r>
              <a:rPr lang="en-US" smtClean="0"/>
              <a:t>Law Enforcement</a:t>
            </a:r>
          </a:p>
        </p:txBody>
      </p:sp>
      <p:sp>
        <p:nvSpPr>
          <p:cNvPr id="322563" name="Rectangle 3"/>
          <p:cNvSpPr>
            <a:spLocks noGrp="1" noChangeArrowheads="1"/>
          </p:cNvSpPr>
          <p:nvPr>
            <p:ph type="subTitle" idx="1"/>
          </p:nvPr>
        </p:nvSpPr>
        <p:spPr>
          <a:xfrm>
            <a:off x="152400" y="2112963"/>
            <a:ext cx="8839200" cy="1177925"/>
          </a:xfrm>
        </p:spPr>
        <p:txBody>
          <a:bodyPr/>
          <a:lstStyle/>
          <a:p>
            <a:pPr eaLnBrk="1" hangingPunct="1">
              <a:defRPr/>
            </a:pPr>
            <a:r>
              <a:rPr lang="en-US">
                <a:solidFill>
                  <a:schemeClr val="accent1"/>
                </a:solidFill>
              </a:rPr>
              <a:t>Neglect</a:t>
            </a:r>
          </a:p>
        </p:txBody>
      </p:sp>
    </p:spTree>
    <p:extLst>
      <p:ext uri="{BB962C8B-B14F-4D97-AF65-F5344CB8AC3E}">
        <p14:creationId xmlns:p14="http://schemas.microsoft.com/office/powerpoint/2010/main" val="9764825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accent1"/>
                </a:solidFill>
                <a:latin typeface="Arial" charset="0"/>
              </a:defRPr>
            </a:lvl1pPr>
            <a:lvl2pPr marL="742950" indent="-285750">
              <a:defRPr sz="3200">
                <a:solidFill>
                  <a:schemeClr val="accent1"/>
                </a:solidFill>
                <a:latin typeface="Arial" charset="0"/>
              </a:defRPr>
            </a:lvl2pPr>
            <a:lvl3pPr marL="1143000" indent="-228600">
              <a:defRPr sz="3200">
                <a:solidFill>
                  <a:schemeClr val="accent1"/>
                </a:solidFill>
                <a:latin typeface="Arial" charset="0"/>
              </a:defRPr>
            </a:lvl3pPr>
            <a:lvl4pPr marL="1600200" indent="-228600">
              <a:defRPr sz="3200">
                <a:solidFill>
                  <a:schemeClr val="accent1"/>
                </a:solidFill>
                <a:latin typeface="Arial" charset="0"/>
              </a:defRPr>
            </a:lvl4pPr>
            <a:lvl5pPr marL="2057400" indent="-228600">
              <a:defRPr sz="3200">
                <a:solidFill>
                  <a:schemeClr val="accent1"/>
                </a:solidFill>
                <a:latin typeface="Arial" charset="0"/>
              </a:defRPr>
            </a:lvl5pPr>
            <a:lvl6pPr marL="2514600" indent="-228600" eaLnBrk="0" fontAlgn="base" hangingPunct="0">
              <a:spcBef>
                <a:spcPct val="50000"/>
              </a:spcBef>
              <a:spcAft>
                <a:spcPct val="0"/>
              </a:spcAft>
              <a:buClr>
                <a:srgbClr val="C0C0C0"/>
              </a:buClr>
              <a:buFont typeface="Wingdings" pitchFamily="2" charset="2"/>
              <a:buChar char="§"/>
              <a:defRPr sz="3200">
                <a:solidFill>
                  <a:schemeClr val="accent1"/>
                </a:solidFill>
                <a:latin typeface="Arial" charset="0"/>
              </a:defRPr>
            </a:lvl6pPr>
            <a:lvl7pPr marL="2971800" indent="-228600" eaLnBrk="0" fontAlgn="base" hangingPunct="0">
              <a:spcBef>
                <a:spcPct val="50000"/>
              </a:spcBef>
              <a:spcAft>
                <a:spcPct val="0"/>
              </a:spcAft>
              <a:buClr>
                <a:srgbClr val="C0C0C0"/>
              </a:buClr>
              <a:buFont typeface="Wingdings" pitchFamily="2" charset="2"/>
              <a:buChar char="§"/>
              <a:defRPr sz="3200">
                <a:solidFill>
                  <a:schemeClr val="accent1"/>
                </a:solidFill>
                <a:latin typeface="Arial" charset="0"/>
              </a:defRPr>
            </a:lvl7pPr>
            <a:lvl8pPr marL="3429000" indent="-228600" eaLnBrk="0" fontAlgn="base" hangingPunct="0">
              <a:spcBef>
                <a:spcPct val="50000"/>
              </a:spcBef>
              <a:spcAft>
                <a:spcPct val="0"/>
              </a:spcAft>
              <a:buClr>
                <a:srgbClr val="C0C0C0"/>
              </a:buClr>
              <a:buFont typeface="Wingdings" pitchFamily="2" charset="2"/>
              <a:buChar char="§"/>
              <a:defRPr sz="3200">
                <a:solidFill>
                  <a:schemeClr val="accent1"/>
                </a:solidFill>
                <a:latin typeface="Arial" charset="0"/>
              </a:defRPr>
            </a:lvl8pPr>
            <a:lvl9pPr marL="3886200" indent="-228600" eaLnBrk="0" fontAlgn="base" hangingPunct="0">
              <a:spcBef>
                <a:spcPct val="50000"/>
              </a:spcBef>
              <a:spcAft>
                <a:spcPct val="0"/>
              </a:spcAft>
              <a:buClr>
                <a:srgbClr val="C0C0C0"/>
              </a:buClr>
              <a:buFont typeface="Wingdings" pitchFamily="2" charset="2"/>
              <a:buChar char="§"/>
              <a:defRPr sz="3200">
                <a:solidFill>
                  <a:schemeClr val="accent1"/>
                </a:solidFill>
                <a:latin typeface="Arial" charset="0"/>
              </a:defRPr>
            </a:lvl9pPr>
          </a:lstStyle>
          <a:p>
            <a:r>
              <a:rPr lang="en-US" sz="1600" smtClean="0">
                <a:solidFill>
                  <a:srgbClr val="EAEAEA"/>
                </a:solidFill>
              </a:rPr>
              <a:t>6.</a:t>
            </a:r>
            <a:fld id="{68099222-7BAF-4621-82FD-3BB74C36990D}" type="slidenum">
              <a:rPr lang="en-US" sz="1600" smtClean="0">
                <a:solidFill>
                  <a:srgbClr val="EAEAEA"/>
                </a:solidFill>
              </a:rPr>
              <a:pPr/>
              <a:t>26</a:t>
            </a:fld>
            <a:endParaRPr lang="en-US" sz="1600" smtClean="0">
              <a:solidFill>
                <a:srgbClr val="EAEAEA"/>
              </a:solidFill>
            </a:endParaRPr>
          </a:p>
        </p:txBody>
      </p:sp>
      <p:sp>
        <p:nvSpPr>
          <p:cNvPr id="5123" name="Rectangle 2"/>
          <p:cNvSpPr>
            <a:spLocks noGrp="1" noChangeArrowheads="1"/>
          </p:cNvSpPr>
          <p:nvPr>
            <p:ph type="title"/>
          </p:nvPr>
        </p:nvSpPr>
        <p:spPr/>
        <p:txBody>
          <a:bodyPr/>
          <a:lstStyle/>
          <a:p>
            <a:pPr eaLnBrk="1" hangingPunct="1"/>
            <a:r>
              <a:rPr lang="en-US" smtClean="0"/>
              <a:t>What is Neglect?</a:t>
            </a:r>
          </a:p>
        </p:txBody>
      </p:sp>
      <p:sp>
        <p:nvSpPr>
          <p:cNvPr id="5124" name="Rectangle 3"/>
          <p:cNvSpPr>
            <a:spLocks noGrp="1" noChangeArrowheads="1"/>
          </p:cNvSpPr>
          <p:nvPr>
            <p:ph type="body" idx="1"/>
          </p:nvPr>
        </p:nvSpPr>
        <p:spPr>
          <a:xfrm>
            <a:off x="152400" y="2514600"/>
            <a:ext cx="4419600" cy="3581400"/>
          </a:xfrm>
        </p:spPr>
        <p:txBody>
          <a:bodyPr/>
          <a:lstStyle/>
          <a:p>
            <a:pPr eaLnBrk="1" hangingPunct="1"/>
            <a:r>
              <a:rPr lang="en-US" smtClean="0"/>
              <a:t>Food</a:t>
            </a:r>
          </a:p>
          <a:p>
            <a:pPr eaLnBrk="1" hangingPunct="1"/>
            <a:r>
              <a:rPr lang="en-US" smtClean="0"/>
              <a:t>Water</a:t>
            </a:r>
          </a:p>
          <a:p>
            <a:pPr eaLnBrk="1" hangingPunct="1"/>
            <a:r>
              <a:rPr lang="en-US" smtClean="0"/>
              <a:t>Clothing</a:t>
            </a:r>
          </a:p>
          <a:p>
            <a:pPr eaLnBrk="1" hangingPunct="1"/>
            <a:r>
              <a:rPr lang="en-US" smtClean="0"/>
              <a:t>Shelter</a:t>
            </a:r>
          </a:p>
          <a:p>
            <a:pPr eaLnBrk="1" hangingPunct="1"/>
            <a:r>
              <a:rPr lang="en-US" smtClean="0"/>
              <a:t>Personal hygiene</a:t>
            </a:r>
          </a:p>
        </p:txBody>
      </p:sp>
      <p:sp>
        <p:nvSpPr>
          <p:cNvPr id="5125" name="Text Box 5"/>
          <p:cNvSpPr txBox="1">
            <a:spLocks noChangeArrowheads="1"/>
          </p:cNvSpPr>
          <p:nvPr/>
        </p:nvSpPr>
        <p:spPr bwMode="auto">
          <a:xfrm>
            <a:off x="4724400" y="2590800"/>
            <a:ext cx="4191000" cy="326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accent1"/>
                </a:solidFill>
                <a:latin typeface="Arial" charset="0"/>
              </a:defRPr>
            </a:lvl1pPr>
            <a:lvl2pPr marL="742950" indent="-285750">
              <a:defRPr sz="3200">
                <a:solidFill>
                  <a:schemeClr val="accent1"/>
                </a:solidFill>
                <a:latin typeface="Arial" charset="0"/>
              </a:defRPr>
            </a:lvl2pPr>
            <a:lvl3pPr marL="1143000" indent="-228600">
              <a:defRPr sz="3200">
                <a:solidFill>
                  <a:schemeClr val="accent1"/>
                </a:solidFill>
                <a:latin typeface="Arial" charset="0"/>
              </a:defRPr>
            </a:lvl3pPr>
            <a:lvl4pPr marL="1600200" indent="-228600">
              <a:defRPr sz="3200">
                <a:solidFill>
                  <a:schemeClr val="accent1"/>
                </a:solidFill>
                <a:latin typeface="Arial" charset="0"/>
              </a:defRPr>
            </a:lvl4pPr>
            <a:lvl5pPr marL="2057400" indent="-228600">
              <a:defRPr sz="3200">
                <a:solidFill>
                  <a:schemeClr val="accent1"/>
                </a:solidFill>
                <a:latin typeface="Arial" charset="0"/>
              </a:defRPr>
            </a:lvl5pPr>
            <a:lvl6pPr marL="2514600" indent="-228600" eaLnBrk="0" fontAlgn="base" hangingPunct="0">
              <a:spcBef>
                <a:spcPct val="50000"/>
              </a:spcBef>
              <a:spcAft>
                <a:spcPct val="0"/>
              </a:spcAft>
              <a:buClr>
                <a:srgbClr val="C0C0C0"/>
              </a:buClr>
              <a:buFont typeface="Wingdings" pitchFamily="2" charset="2"/>
              <a:buChar char="§"/>
              <a:defRPr sz="3200">
                <a:solidFill>
                  <a:schemeClr val="accent1"/>
                </a:solidFill>
                <a:latin typeface="Arial" charset="0"/>
              </a:defRPr>
            </a:lvl6pPr>
            <a:lvl7pPr marL="2971800" indent="-228600" eaLnBrk="0" fontAlgn="base" hangingPunct="0">
              <a:spcBef>
                <a:spcPct val="50000"/>
              </a:spcBef>
              <a:spcAft>
                <a:spcPct val="0"/>
              </a:spcAft>
              <a:buClr>
                <a:srgbClr val="C0C0C0"/>
              </a:buClr>
              <a:buFont typeface="Wingdings" pitchFamily="2" charset="2"/>
              <a:buChar char="§"/>
              <a:defRPr sz="3200">
                <a:solidFill>
                  <a:schemeClr val="accent1"/>
                </a:solidFill>
                <a:latin typeface="Arial" charset="0"/>
              </a:defRPr>
            </a:lvl7pPr>
            <a:lvl8pPr marL="3429000" indent="-228600" eaLnBrk="0" fontAlgn="base" hangingPunct="0">
              <a:spcBef>
                <a:spcPct val="50000"/>
              </a:spcBef>
              <a:spcAft>
                <a:spcPct val="0"/>
              </a:spcAft>
              <a:buClr>
                <a:srgbClr val="C0C0C0"/>
              </a:buClr>
              <a:buFont typeface="Wingdings" pitchFamily="2" charset="2"/>
              <a:buChar char="§"/>
              <a:defRPr sz="3200">
                <a:solidFill>
                  <a:schemeClr val="accent1"/>
                </a:solidFill>
                <a:latin typeface="Arial" charset="0"/>
              </a:defRPr>
            </a:lvl8pPr>
            <a:lvl9pPr marL="3886200" indent="-228600" eaLnBrk="0" fontAlgn="base" hangingPunct="0">
              <a:spcBef>
                <a:spcPct val="50000"/>
              </a:spcBef>
              <a:spcAft>
                <a:spcPct val="0"/>
              </a:spcAft>
              <a:buClr>
                <a:srgbClr val="C0C0C0"/>
              </a:buClr>
              <a:buFont typeface="Wingdings" pitchFamily="2" charset="2"/>
              <a:buChar char="§"/>
              <a:defRPr sz="3200">
                <a:solidFill>
                  <a:schemeClr val="accent1"/>
                </a:solidFill>
                <a:latin typeface="Arial" charset="0"/>
              </a:defRPr>
            </a:lvl9pPr>
          </a:lstStyle>
          <a:p>
            <a:pPr fontAlgn="base">
              <a:lnSpc>
                <a:spcPct val="90000"/>
              </a:lnSpc>
              <a:spcBef>
                <a:spcPct val="50000"/>
              </a:spcBef>
              <a:spcAft>
                <a:spcPct val="0"/>
              </a:spcAft>
              <a:buFont typeface="Wingdings" pitchFamily="2" charset="2"/>
              <a:buBlip>
                <a:blip r:embed="rId3"/>
              </a:buBlip>
            </a:pPr>
            <a:r>
              <a:rPr lang="en-US" smtClean="0">
                <a:solidFill>
                  <a:srgbClr val="BBE0E3"/>
                </a:solidFill>
              </a:rPr>
              <a:t>  Medication</a:t>
            </a:r>
          </a:p>
          <a:p>
            <a:pPr fontAlgn="base">
              <a:lnSpc>
                <a:spcPct val="90000"/>
              </a:lnSpc>
              <a:spcBef>
                <a:spcPct val="50000"/>
              </a:spcBef>
              <a:spcAft>
                <a:spcPct val="0"/>
              </a:spcAft>
              <a:buFont typeface="Wingdings" pitchFamily="2" charset="2"/>
              <a:buBlip>
                <a:blip r:embed="rId3"/>
              </a:buBlip>
            </a:pPr>
            <a:r>
              <a:rPr lang="en-US" smtClean="0">
                <a:solidFill>
                  <a:srgbClr val="BBE0E3"/>
                </a:solidFill>
              </a:rPr>
              <a:t>  Medical care</a:t>
            </a:r>
          </a:p>
          <a:p>
            <a:pPr fontAlgn="base">
              <a:lnSpc>
                <a:spcPct val="90000"/>
              </a:lnSpc>
              <a:spcBef>
                <a:spcPct val="50000"/>
              </a:spcBef>
              <a:spcAft>
                <a:spcPct val="0"/>
              </a:spcAft>
              <a:buFont typeface="Wingdings" pitchFamily="2" charset="2"/>
              <a:buBlip>
                <a:blip r:embed="rId3"/>
              </a:buBlip>
            </a:pPr>
            <a:r>
              <a:rPr lang="en-US" smtClean="0">
                <a:solidFill>
                  <a:srgbClr val="BBE0E3"/>
                </a:solidFill>
              </a:rPr>
              <a:t>  Comfort</a:t>
            </a:r>
          </a:p>
          <a:p>
            <a:pPr fontAlgn="base">
              <a:lnSpc>
                <a:spcPct val="90000"/>
              </a:lnSpc>
              <a:spcBef>
                <a:spcPct val="50000"/>
              </a:spcBef>
              <a:spcAft>
                <a:spcPct val="0"/>
              </a:spcAft>
              <a:buFont typeface="Wingdings" pitchFamily="2" charset="2"/>
              <a:buBlip>
                <a:blip r:embed="rId3"/>
              </a:buBlip>
            </a:pPr>
            <a:r>
              <a:rPr lang="en-US" smtClean="0">
                <a:solidFill>
                  <a:srgbClr val="BBE0E3"/>
                </a:solidFill>
              </a:rPr>
              <a:t>  Personal safety</a:t>
            </a:r>
          </a:p>
          <a:p>
            <a:pPr fontAlgn="base">
              <a:lnSpc>
                <a:spcPct val="90000"/>
              </a:lnSpc>
              <a:spcBef>
                <a:spcPct val="50000"/>
              </a:spcBef>
              <a:spcAft>
                <a:spcPct val="0"/>
              </a:spcAft>
              <a:buFont typeface="Wingdings" pitchFamily="2" charset="2"/>
              <a:buBlip>
                <a:blip r:embed="rId3"/>
              </a:buBlip>
            </a:pPr>
            <a:r>
              <a:rPr lang="en-US" smtClean="0">
                <a:solidFill>
                  <a:srgbClr val="BBE0E3"/>
                </a:solidFill>
              </a:rPr>
              <a:t>  Other essentials</a:t>
            </a:r>
          </a:p>
        </p:txBody>
      </p:sp>
      <p:sp>
        <p:nvSpPr>
          <p:cNvPr id="5126" name="Rectangle 6"/>
          <p:cNvSpPr>
            <a:spLocks noChangeArrowheads="1"/>
          </p:cNvSpPr>
          <p:nvPr/>
        </p:nvSpPr>
        <p:spPr bwMode="auto">
          <a:xfrm>
            <a:off x="1752600" y="1511300"/>
            <a:ext cx="60293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lnSpc>
                <a:spcPct val="90000"/>
              </a:lnSpc>
              <a:spcBef>
                <a:spcPct val="50000"/>
              </a:spcBef>
              <a:spcAft>
                <a:spcPct val="0"/>
              </a:spcAft>
              <a:buFont typeface="Wingdings" pitchFamily="2" charset="2"/>
              <a:buNone/>
            </a:pPr>
            <a:r>
              <a:rPr lang="en-US" sz="4000">
                <a:solidFill>
                  <a:srgbClr val="BBE0E3"/>
                </a:solidFill>
              </a:rPr>
              <a:t>Refusal/Failure to Provide</a:t>
            </a:r>
          </a:p>
        </p:txBody>
      </p:sp>
    </p:spTree>
    <p:extLst>
      <p:ext uri="{BB962C8B-B14F-4D97-AF65-F5344CB8AC3E}">
        <p14:creationId xmlns:p14="http://schemas.microsoft.com/office/powerpoint/2010/main" val="15950946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accent1"/>
                </a:solidFill>
                <a:latin typeface="Arial" charset="0"/>
              </a:defRPr>
            </a:lvl1pPr>
            <a:lvl2pPr marL="742950" indent="-285750">
              <a:defRPr sz="3200">
                <a:solidFill>
                  <a:schemeClr val="accent1"/>
                </a:solidFill>
                <a:latin typeface="Arial" charset="0"/>
              </a:defRPr>
            </a:lvl2pPr>
            <a:lvl3pPr marL="1143000" indent="-228600">
              <a:defRPr sz="3200">
                <a:solidFill>
                  <a:schemeClr val="accent1"/>
                </a:solidFill>
                <a:latin typeface="Arial" charset="0"/>
              </a:defRPr>
            </a:lvl3pPr>
            <a:lvl4pPr marL="1600200" indent="-228600">
              <a:defRPr sz="3200">
                <a:solidFill>
                  <a:schemeClr val="accent1"/>
                </a:solidFill>
                <a:latin typeface="Arial" charset="0"/>
              </a:defRPr>
            </a:lvl4pPr>
            <a:lvl5pPr marL="2057400" indent="-228600">
              <a:defRPr sz="3200">
                <a:solidFill>
                  <a:schemeClr val="accent1"/>
                </a:solidFill>
                <a:latin typeface="Arial" charset="0"/>
              </a:defRPr>
            </a:lvl5pPr>
            <a:lvl6pPr marL="2514600" indent="-228600" eaLnBrk="0" fontAlgn="base" hangingPunct="0">
              <a:spcBef>
                <a:spcPct val="50000"/>
              </a:spcBef>
              <a:spcAft>
                <a:spcPct val="0"/>
              </a:spcAft>
              <a:buClr>
                <a:srgbClr val="C0C0C0"/>
              </a:buClr>
              <a:buFont typeface="Wingdings" pitchFamily="2" charset="2"/>
              <a:buChar char="§"/>
              <a:defRPr sz="3200">
                <a:solidFill>
                  <a:schemeClr val="accent1"/>
                </a:solidFill>
                <a:latin typeface="Arial" charset="0"/>
              </a:defRPr>
            </a:lvl6pPr>
            <a:lvl7pPr marL="2971800" indent="-228600" eaLnBrk="0" fontAlgn="base" hangingPunct="0">
              <a:spcBef>
                <a:spcPct val="50000"/>
              </a:spcBef>
              <a:spcAft>
                <a:spcPct val="0"/>
              </a:spcAft>
              <a:buClr>
                <a:srgbClr val="C0C0C0"/>
              </a:buClr>
              <a:buFont typeface="Wingdings" pitchFamily="2" charset="2"/>
              <a:buChar char="§"/>
              <a:defRPr sz="3200">
                <a:solidFill>
                  <a:schemeClr val="accent1"/>
                </a:solidFill>
                <a:latin typeface="Arial" charset="0"/>
              </a:defRPr>
            </a:lvl7pPr>
            <a:lvl8pPr marL="3429000" indent="-228600" eaLnBrk="0" fontAlgn="base" hangingPunct="0">
              <a:spcBef>
                <a:spcPct val="50000"/>
              </a:spcBef>
              <a:spcAft>
                <a:spcPct val="0"/>
              </a:spcAft>
              <a:buClr>
                <a:srgbClr val="C0C0C0"/>
              </a:buClr>
              <a:buFont typeface="Wingdings" pitchFamily="2" charset="2"/>
              <a:buChar char="§"/>
              <a:defRPr sz="3200">
                <a:solidFill>
                  <a:schemeClr val="accent1"/>
                </a:solidFill>
                <a:latin typeface="Arial" charset="0"/>
              </a:defRPr>
            </a:lvl8pPr>
            <a:lvl9pPr marL="3886200" indent="-228600" eaLnBrk="0" fontAlgn="base" hangingPunct="0">
              <a:spcBef>
                <a:spcPct val="50000"/>
              </a:spcBef>
              <a:spcAft>
                <a:spcPct val="0"/>
              </a:spcAft>
              <a:buClr>
                <a:srgbClr val="C0C0C0"/>
              </a:buClr>
              <a:buFont typeface="Wingdings" pitchFamily="2" charset="2"/>
              <a:buChar char="§"/>
              <a:defRPr sz="3200">
                <a:solidFill>
                  <a:schemeClr val="accent1"/>
                </a:solidFill>
                <a:latin typeface="Arial" charset="0"/>
              </a:defRPr>
            </a:lvl9pPr>
          </a:lstStyle>
          <a:p>
            <a:r>
              <a:rPr lang="en-US" sz="1600" smtClean="0">
                <a:solidFill>
                  <a:srgbClr val="EAEAEA"/>
                </a:solidFill>
              </a:rPr>
              <a:t>6.</a:t>
            </a:r>
            <a:fld id="{292773D6-CB32-44D2-A8F4-09C0E83C6B88}" type="slidenum">
              <a:rPr lang="en-US" sz="1600" smtClean="0">
                <a:solidFill>
                  <a:srgbClr val="EAEAEA"/>
                </a:solidFill>
              </a:rPr>
              <a:pPr/>
              <a:t>27</a:t>
            </a:fld>
            <a:endParaRPr lang="en-US" sz="1600" smtClean="0">
              <a:solidFill>
                <a:srgbClr val="EAEAEA"/>
              </a:solidFill>
            </a:endParaRPr>
          </a:p>
        </p:txBody>
      </p:sp>
      <p:sp>
        <p:nvSpPr>
          <p:cNvPr id="6147" name="Rectangle 2"/>
          <p:cNvSpPr>
            <a:spLocks noGrp="1" noChangeArrowheads="1"/>
          </p:cNvSpPr>
          <p:nvPr>
            <p:ph type="title" idx="4294967295"/>
          </p:nvPr>
        </p:nvSpPr>
        <p:spPr/>
        <p:txBody>
          <a:bodyPr/>
          <a:lstStyle/>
          <a:p>
            <a:pPr eaLnBrk="1" hangingPunct="1"/>
            <a:r>
              <a:rPr lang="en-US" smtClean="0"/>
              <a:t>Victim Indicators</a:t>
            </a:r>
          </a:p>
        </p:txBody>
      </p:sp>
      <p:sp>
        <p:nvSpPr>
          <p:cNvPr id="6148" name="Rectangle 3"/>
          <p:cNvSpPr>
            <a:spLocks noGrp="1" noChangeArrowheads="1"/>
          </p:cNvSpPr>
          <p:nvPr>
            <p:ph type="body" idx="4294967295"/>
          </p:nvPr>
        </p:nvSpPr>
        <p:spPr>
          <a:xfrm>
            <a:off x="0" y="1676400"/>
            <a:ext cx="8839200" cy="4648200"/>
          </a:xfrm>
        </p:spPr>
        <p:txBody>
          <a:bodyPr/>
          <a:lstStyle/>
          <a:p>
            <a:pPr eaLnBrk="1" hangingPunct="1"/>
            <a:r>
              <a:rPr lang="en-US" smtClean="0"/>
              <a:t>Malnutrition</a:t>
            </a:r>
          </a:p>
          <a:p>
            <a:pPr eaLnBrk="1" hangingPunct="1"/>
            <a:r>
              <a:rPr lang="en-US" smtClean="0"/>
              <a:t>Poor hygiene</a:t>
            </a:r>
          </a:p>
          <a:p>
            <a:pPr eaLnBrk="1" hangingPunct="1"/>
            <a:r>
              <a:rPr lang="en-US" smtClean="0"/>
              <a:t>Unexplained changes in weight or cognition</a:t>
            </a:r>
          </a:p>
          <a:p>
            <a:pPr eaLnBrk="1" hangingPunct="1"/>
            <a:r>
              <a:rPr lang="en-US" smtClean="0"/>
              <a:t>Inappropriate clothing for weather or situation</a:t>
            </a:r>
          </a:p>
          <a:p>
            <a:pPr eaLnBrk="1" hangingPunct="1"/>
            <a:r>
              <a:rPr lang="en-US" smtClean="0"/>
              <a:t>Untreated pressure ulcers</a:t>
            </a:r>
          </a:p>
        </p:txBody>
      </p:sp>
    </p:spTree>
    <p:extLst>
      <p:ext uri="{BB962C8B-B14F-4D97-AF65-F5344CB8AC3E}">
        <p14:creationId xmlns:p14="http://schemas.microsoft.com/office/powerpoint/2010/main" val="20168158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accent1"/>
                </a:solidFill>
                <a:latin typeface="Arial" charset="0"/>
              </a:defRPr>
            </a:lvl1pPr>
            <a:lvl2pPr marL="742950" indent="-285750">
              <a:defRPr sz="3200">
                <a:solidFill>
                  <a:schemeClr val="accent1"/>
                </a:solidFill>
                <a:latin typeface="Arial" charset="0"/>
              </a:defRPr>
            </a:lvl2pPr>
            <a:lvl3pPr marL="1143000" indent="-228600">
              <a:defRPr sz="3200">
                <a:solidFill>
                  <a:schemeClr val="accent1"/>
                </a:solidFill>
                <a:latin typeface="Arial" charset="0"/>
              </a:defRPr>
            </a:lvl3pPr>
            <a:lvl4pPr marL="1600200" indent="-228600">
              <a:defRPr sz="3200">
                <a:solidFill>
                  <a:schemeClr val="accent1"/>
                </a:solidFill>
                <a:latin typeface="Arial" charset="0"/>
              </a:defRPr>
            </a:lvl4pPr>
            <a:lvl5pPr marL="2057400" indent="-228600">
              <a:defRPr sz="3200">
                <a:solidFill>
                  <a:schemeClr val="accent1"/>
                </a:solidFill>
                <a:latin typeface="Arial" charset="0"/>
              </a:defRPr>
            </a:lvl5pPr>
            <a:lvl6pPr marL="2514600" indent="-228600" eaLnBrk="0" fontAlgn="base" hangingPunct="0">
              <a:spcBef>
                <a:spcPct val="50000"/>
              </a:spcBef>
              <a:spcAft>
                <a:spcPct val="0"/>
              </a:spcAft>
              <a:buClr>
                <a:srgbClr val="C0C0C0"/>
              </a:buClr>
              <a:buFont typeface="Wingdings" pitchFamily="2" charset="2"/>
              <a:buChar char="§"/>
              <a:defRPr sz="3200">
                <a:solidFill>
                  <a:schemeClr val="accent1"/>
                </a:solidFill>
                <a:latin typeface="Arial" charset="0"/>
              </a:defRPr>
            </a:lvl6pPr>
            <a:lvl7pPr marL="2971800" indent="-228600" eaLnBrk="0" fontAlgn="base" hangingPunct="0">
              <a:spcBef>
                <a:spcPct val="50000"/>
              </a:spcBef>
              <a:spcAft>
                <a:spcPct val="0"/>
              </a:spcAft>
              <a:buClr>
                <a:srgbClr val="C0C0C0"/>
              </a:buClr>
              <a:buFont typeface="Wingdings" pitchFamily="2" charset="2"/>
              <a:buChar char="§"/>
              <a:defRPr sz="3200">
                <a:solidFill>
                  <a:schemeClr val="accent1"/>
                </a:solidFill>
                <a:latin typeface="Arial" charset="0"/>
              </a:defRPr>
            </a:lvl7pPr>
            <a:lvl8pPr marL="3429000" indent="-228600" eaLnBrk="0" fontAlgn="base" hangingPunct="0">
              <a:spcBef>
                <a:spcPct val="50000"/>
              </a:spcBef>
              <a:spcAft>
                <a:spcPct val="0"/>
              </a:spcAft>
              <a:buClr>
                <a:srgbClr val="C0C0C0"/>
              </a:buClr>
              <a:buFont typeface="Wingdings" pitchFamily="2" charset="2"/>
              <a:buChar char="§"/>
              <a:defRPr sz="3200">
                <a:solidFill>
                  <a:schemeClr val="accent1"/>
                </a:solidFill>
                <a:latin typeface="Arial" charset="0"/>
              </a:defRPr>
            </a:lvl8pPr>
            <a:lvl9pPr marL="3886200" indent="-228600" eaLnBrk="0" fontAlgn="base" hangingPunct="0">
              <a:spcBef>
                <a:spcPct val="50000"/>
              </a:spcBef>
              <a:spcAft>
                <a:spcPct val="0"/>
              </a:spcAft>
              <a:buClr>
                <a:srgbClr val="C0C0C0"/>
              </a:buClr>
              <a:buFont typeface="Wingdings" pitchFamily="2" charset="2"/>
              <a:buChar char="§"/>
              <a:defRPr sz="3200">
                <a:solidFill>
                  <a:schemeClr val="accent1"/>
                </a:solidFill>
                <a:latin typeface="Arial" charset="0"/>
              </a:defRPr>
            </a:lvl9pPr>
          </a:lstStyle>
          <a:p>
            <a:r>
              <a:rPr lang="en-US" sz="1600" smtClean="0">
                <a:solidFill>
                  <a:srgbClr val="EAEAEA"/>
                </a:solidFill>
              </a:rPr>
              <a:t>6.</a:t>
            </a:r>
            <a:fld id="{3C70C519-CF86-45DB-80E8-0E014E44D1FA}" type="slidenum">
              <a:rPr lang="en-US" sz="1600" smtClean="0">
                <a:solidFill>
                  <a:srgbClr val="EAEAEA"/>
                </a:solidFill>
              </a:rPr>
              <a:pPr/>
              <a:t>28</a:t>
            </a:fld>
            <a:endParaRPr lang="en-US" sz="1600" smtClean="0">
              <a:solidFill>
                <a:srgbClr val="EAEAEA"/>
              </a:solidFill>
            </a:endParaRPr>
          </a:p>
        </p:txBody>
      </p:sp>
      <p:sp>
        <p:nvSpPr>
          <p:cNvPr id="7171" name="Rectangle 2"/>
          <p:cNvSpPr>
            <a:spLocks noGrp="1" noChangeArrowheads="1"/>
          </p:cNvSpPr>
          <p:nvPr>
            <p:ph type="title" sz="quarter" idx="4294967295"/>
          </p:nvPr>
        </p:nvSpPr>
        <p:spPr/>
        <p:txBody>
          <a:bodyPr/>
          <a:lstStyle/>
          <a:p>
            <a:r>
              <a:rPr lang="en-US" smtClean="0"/>
              <a:t>Pressure Ulcers</a:t>
            </a:r>
          </a:p>
        </p:txBody>
      </p:sp>
      <p:pic>
        <p:nvPicPr>
          <p:cNvPr id="7172" name="Picture 3" descr="bedsoresbstage4"/>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457200" y="1238250"/>
            <a:ext cx="3581400" cy="2541588"/>
          </a:xfrm>
          <a:noFill/>
        </p:spPr>
      </p:pic>
      <p:pic>
        <p:nvPicPr>
          <p:cNvPr id="7173" name="Picture 4" descr="PS_stages4"/>
          <p:cNvPicPr>
            <a:picLocks noGrp="1" noChangeAspect="1" noChangeArrowheads="1"/>
          </p:cNvPicPr>
          <p:nvPr>
            <p:ph sz="quarter" idx="4294967295"/>
          </p:nvPr>
        </p:nvPicPr>
        <p:blipFill>
          <a:blip r:embed="rId4">
            <a:extLst>
              <a:ext uri="{28A0092B-C50C-407E-A947-70E740481C1C}">
                <a14:useLocalDpi xmlns:a14="http://schemas.microsoft.com/office/drawing/2010/main" val="0"/>
              </a:ext>
            </a:extLst>
          </a:blip>
          <a:srcRect/>
          <a:stretch>
            <a:fillRect/>
          </a:stretch>
        </p:blipFill>
        <p:spPr>
          <a:xfrm>
            <a:off x="5029200" y="1219200"/>
            <a:ext cx="3286125" cy="2576513"/>
          </a:xfrm>
          <a:noFill/>
        </p:spPr>
      </p:pic>
      <p:pic>
        <p:nvPicPr>
          <p:cNvPr id="7174" name="Picture 5" descr="santylandgauzepack"/>
          <p:cNvPicPr>
            <a:picLocks noGrp="1" noChangeAspect="1" noChangeArrowheads="1"/>
          </p:cNvPicPr>
          <p:nvPr>
            <p:ph sz="quarter" idx="4294967295"/>
          </p:nvPr>
        </p:nvPicPr>
        <p:blipFill>
          <a:blip r:embed="rId5">
            <a:extLst>
              <a:ext uri="{28A0092B-C50C-407E-A947-70E740481C1C}">
                <a14:useLocalDpi xmlns:a14="http://schemas.microsoft.com/office/drawing/2010/main" val="0"/>
              </a:ext>
            </a:extLst>
          </a:blip>
          <a:srcRect/>
          <a:stretch>
            <a:fillRect/>
          </a:stretch>
        </p:blipFill>
        <p:spPr>
          <a:xfrm>
            <a:off x="457200" y="3962400"/>
            <a:ext cx="3602038" cy="2701925"/>
          </a:xfrm>
          <a:noFill/>
        </p:spPr>
      </p:pic>
      <p:pic>
        <p:nvPicPr>
          <p:cNvPr id="7175" name="Picture 6" descr="high_exu_4_big"/>
          <p:cNvPicPr>
            <a:picLocks noGrp="1" noChangeAspect="1" noChangeArrowheads="1"/>
          </p:cNvPicPr>
          <p:nvPr>
            <p:ph sz="quarter" idx="4294967295"/>
          </p:nvPr>
        </p:nvPicPr>
        <p:blipFill>
          <a:blip r:embed="rId6">
            <a:extLst>
              <a:ext uri="{28A0092B-C50C-407E-A947-70E740481C1C}">
                <a14:useLocalDpi xmlns:a14="http://schemas.microsoft.com/office/drawing/2010/main" val="0"/>
              </a:ext>
            </a:extLst>
          </a:blip>
          <a:srcRect/>
          <a:stretch>
            <a:fillRect/>
          </a:stretch>
        </p:blipFill>
        <p:spPr>
          <a:xfrm>
            <a:off x="5257800" y="3886200"/>
            <a:ext cx="2808288" cy="2808288"/>
          </a:xfrm>
          <a:noFill/>
        </p:spPr>
      </p:pic>
    </p:spTree>
    <p:extLst>
      <p:ext uri="{BB962C8B-B14F-4D97-AF65-F5344CB8AC3E}">
        <p14:creationId xmlns:p14="http://schemas.microsoft.com/office/powerpoint/2010/main" val="27950807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accent1"/>
                </a:solidFill>
                <a:latin typeface="Arial" charset="0"/>
              </a:defRPr>
            </a:lvl1pPr>
            <a:lvl2pPr marL="742950" indent="-285750">
              <a:defRPr sz="3200">
                <a:solidFill>
                  <a:schemeClr val="accent1"/>
                </a:solidFill>
                <a:latin typeface="Arial" charset="0"/>
              </a:defRPr>
            </a:lvl2pPr>
            <a:lvl3pPr marL="1143000" indent="-228600">
              <a:defRPr sz="3200">
                <a:solidFill>
                  <a:schemeClr val="accent1"/>
                </a:solidFill>
                <a:latin typeface="Arial" charset="0"/>
              </a:defRPr>
            </a:lvl3pPr>
            <a:lvl4pPr marL="1600200" indent="-228600">
              <a:defRPr sz="3200">
                <a:solidFill>
                  <a:schemeClr val="accent1"/>
                </a:solidFill>
                <a:latin typeface="Arial" charset="0"/>
              </a:defRPr>
            </a:lvl4pPr>
            <a:lvl5pPr marL="2057400" indent="-228600">
              <a:defRPr sz="3200">
                <a:solidFill>
                  <a:schemeClr val="accent1"/>
                </a:solidFill>
                <a:latin typeface="Arial" charset="0"/>
              </a:defRPr>
            </a:lvl5pPr>
            <a:lvl6pPr marL="2514600" indent="-228600" eaLnBrk="0" fontAlgn="base" hangingPunct="0">
              <a:spcBef>
                <a:spcPct val="50000"/>
              </a:spcBef>
              <a:spcAft>
                <a:spcPct val="0"/>
              </a:spcAft>
              <a:buClr>
                <a:srgbClr val="C0C0C0"/>
              </a:buClr>
              <a:buFont typeface="Wingdings" pitchFamily="2" charset="2"/>
              <a:buChar char="§"/>
              <a:defRPr sz="3200">
                <a:solidFill>
                  <a:schemeClr val="accent1"/>
                </a:solidFill>
                <a:latin typeface="Arial" charset="0"/>
              </a:defRPr>
            </a:lvl6pPr>
            <a:lvl7pPr marL="2971800" indent="-228600" eaLnBrk="0" fontAlgn="base" hangingPunct="0">
              <a:spcBef>
                <a:spcPct val="50000"/>
              </a:spcBef>
              <a:spcAft>
                <a:spcPct val="0"/>
              </a:spcAft>
              <a:buClr>
                <a:srgbClr val="C0C0C0"/>
              </a:buClr>
              <a:buFont typeface="Wingdings" pitchFamily="2" charset="2"/>
              <a:buChar char="§"/>
              <a:defRPr sz="3200">
                <a:solidFill>
                  <a:schemeClr val="accent1"/>
                </a:solidFill>
                <a:latin typeface="Arial" charset="0"/>
              </a:defRPr>
            </a:lvl7pPr>
            <a:lvl8pPr marL="3429000" indent="-228600" eaLnBrk="0" fontAlgn="base" hangingPunct="0">
              <a:spcBef>
                <a:spcPct val="50000"/>
              </a:spcBef>
              <a:spcAft>
                <a:spcPct val="0"/>
              </a:spcAft>
              <a:buClr>
                <a:srgbClr val="C0C0C0"/>
              </a:buClr>
              <a:buFont typeface="Wingdings" pitchFamily="2" charset="2"/>
              <a:buChar char="§"/>
              <a:defRPr sz="3200">
                <a:solidFill>
                  <a:schemeClr val="accent1"/>
                </a:solidFill>
                <a:latin typeface="Arial" charset="0"/>
              </a:defRPr>
            </a:lvl8pPr>
            <a:lvl9pPr marL="3886200" indent="-228600" eaLnBrk="0" fontAlgn="base" hangingPunct="0">
              <a:spcBef>
                <a:spcPct val="50000"/>
              </a:spcBef>
              <a:spcAft>
                <a:spcPct val="0"/>
              </a:spcAft>
              <a:buClr>
                <a:srgbClr val="C0C0C0"/>
              </a:buClr>
              <a:buFont typeface="Wingdings" pitchFamily="2" charset="2"/>
              <a:buChar char="§"/>
              <a:defRPr sz="3200">
                <a:solidFill>
                  <a:schemeClr val="accent1"/>
                </a:solidFill>
                <a:latin typeface="Arial" charset="0"/>
              </a:defRPr>
            </a:lvl9pPr>
          </a:lstStyle>
          <a:p>
            <a:r>
              <a:rPr lang="en-US" sz="1600" smtClean="0">
                <a:solidFill>
                  <a:srgbClr val="EAEAEA"/>
                </a:solidFill>
              </a:rPr>
              <a:t>6.</a:t>
            </a:r>
            <a:fld id="{2916D3E7-29C5-4AFD-82E2-0D023DA1C789}" type="slidenum">
              <a:rPr lang="en-US" sz="1600" smtClean="0">
                <a:solidFill>
                  <a:srgbClr val="EAEAEA"/>
                </a:solidFill>
              </a:rPr>
              <a:pPr/>
              <a:t>29</a:t>
            </a:fld>
            <a:endParaRPr lang="en-US" sz="1600" smtClean="0">
              <a:solidFill>
                <a:srgbClr val="EAEAEA"/>
              </a:solidFill>
            </a:endParaRPr>
          </a:p>
        </p:txBody>
      </p:sp>
      <p:sp>
        <p:nvSpPr>
          <p:cNvPr id="8195" name="Rectangle 2"/>
          <p:cNvSpPr>
            <a:spLocks noGrp="1" noChangeArrowheads="1"/>
          </p:cNvSpPr>
          <p:nvPr>
            <p:ph type="title"/>
          </p:nvPr>
        </p:nvSpPr>
        <p:spPr/>
        <p:txBody>
          <a:bodyPr/>
          <a:lstStyle/>
          <a:p>
            <a:r>
              <a:rPr lang="en-US" smtClean="0"/>
              <a:t>What to Look For</a:t>
            </a:r>
          </a:p>
        </p:txBody>
      </p:sp>
      <p:sp>
        <p:nvSpPr>
          <p:cNvPr id="8196" name="Rectangle 3"/>
          <p:cNvSpPr>
            <a:spLocks noGrp="1" noChangeArrowheads="1"/>
          </p:cNvSpPr>
          <p:nvPr>
            <p:ph type="body" idx="1"/>
          </p:nvPr>
        </p:nvSpPr>
        <p:spPr/>
        <p:txBody>
          <a:bodyPr/>
          <a:lstStyle/>
          <a:p>
            <a:r>
              <a:rPr lang="en-US" smtClean="0"/>
              <a:t>Other signs of neglect present</a:t>
            </a:r>
          </a:p>
          <a:p>
            <a:r>
              <a:rPr lang="en-US" smtClean="0"/>
              <a:t>Pressure ulcers that are:</a:t>
            </a:r>
          </a:p>
          <a:p>
            <a:pPr lvl="1"/>
            <a:r>
              <a:rPr lang="en-US" smtClean="0"/>
              <a:t>Dirty or untreated</a:t>
            </a:r>
          </a:p>
          <a:p>
            <a:pPr lvl="1"/>
            <a:r>
              <a:rPr lang="en-US" smtClean="0"/>
              <a:t>Located on front of body</a:t>
            </a:r>
          </a:p>
          <a:p>
            <a:pPr lvl="1"/>
            <a:r>
              <a:rPr lang="en-US" smtClean="0"/>
              <a:t>On multiple parts of body</a:t>
            </a:r>
          </a:p>
          <a:p>
            <a:pPr lvl="1"/>
            <a:r>
              <a:rPr lang="en-US" smtClean="0"/>
              <a:t>Severe in size or depth</a:t>
            </a:r>
          </a:p>
        </p:txBody>
      </p:sp>
    </p:spTree>
    <p:extLst>
      <p:ext uri="{BB962C8B-B14F-4D97-AF65-F5344CB8AC3E}">
        <p14:creationId xmlns:p14="http://schemas.microsoft.com/office/powerpoint/2010/main" val="12409899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r>
              <a:rPr lang="en-US" smtClean="0"/>
              <a:t>1.</a:t>
            </a:r>
            <a:fld id="{3CC9B1E5-4817-4B02-8C61-EA9226E2D9DB}" type="slidenum">
              <a:rPr lang="en-US" smtClean="0"/>
              <a:pPr>
                <a:defRPr/>
              </a:pPr>
              <a:t>3</a:t>
            </a:fld>
            <a:endParaRPr lang="en-US"/>
          </a:p>
        </p:txBody>
      </p:sp>
      <p:sp>
        <p:nvSpPr>
          <p:cNvPr id="5" name="Rectangle 6"/>
          <p:cNvSpPr txBox="1">
            <a:spLocks noChangeArrowheads="1"/>
          </p:cNvSpPr>
          <p:nvPr/>
        </p:nvSpPr>
        <p:spPr bwMode="auto">
          <a:xfrm>
            <a:off x="6553200" y="6245225"/>
            <a:ext cx="2133600" cy="4762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r" defTabSz="914400" rtl="0" eaLnBrk="0" latinLnBrk="0" hangingPunct="0">
              <a:defRPr sz="1800" kern="1200">
                <a:solidFill>
                  <a:schemeClr val="bg1"/>
                </a:solidFill>
                <a:latin typeface="Arial" charset="0"/>
                <a:ea typeface="+mn-ea"/>
                <a:cs typeface="+mn-cs"/>
              </a:defRPr>
            </a:lvl1pPr>
            <a:lvl2pPr marL="742950" indent="-285750" algn="l" defTabSz="914400" rtl="0" eaLnBrk="0" latinLnBrk="0" hangingPunct="0">
              <a:defRPr sz="1800" kern="1200">
                <a:solidFill>
                  <a:schemeClr val="bg1"/>
                </a:solidFill>
                <a:latin typeface="Arial" charset="0"/>
                <a:ea typeface="+mn-ea"/>
                <a:cs typeface="+mn-cs"/>
              </a:defRPr>
            </a:lvl2pPr>
            <a:lvl3pPr marL="1143000" indent="-228600" algn="l" defTabSz="914400" rtl="0" eaLnBrk="0" latinLnBrk="0" hangingPunct="0">
              <a:defRPr sz="1800" kern="1200">
                <a:solidFill>
                  <a:schemeClr val="bg1"/>
                </a:solidFill>
                <a:latin typeface="Arial" charset="0"/>
                <a:ea typeface="+mn-ea"/>
                <a:cs typeface="+mn-cs"/>
              </a:defRPr>
            </a:lvl3pPr>
            <a:lvl4pPr marL="1600200" indent="-228600" algn="l" defTabSz="914400" rtl="0" eaLnBrk="0" latinLnBrk="0" hangingPunct="0">
              <a:defRPr sz="1800" kern="1200">
                <a:solidFill>
                  <a:schemeClr val="bg1"/>
                </a:solidFill>
                <a:latin typeface="Arial" charset="0"/>
                <a:ea typeface="+mn-ea"/>
                <a:cs typeface="+mn-cs"/>
              </a:defRPr>
            </a:lvl4pPr>
            <a:lvl5pPr marL="2057400" indent="-228600" algn="l" defTabSz="914400" rtl="0" eaLnBrk="0" latinLnBrk="0" hangingPunct="0">
              <a:defRPr sz="1800" kern="1200">
                <a:solidFill>
                  <a:schemeClr val="bg1"/>
                </a:solidFill>
                <a:latin typeface="Arial" charset="0"/>
                <a:ea typeface="+mn-ea"/>
                <a:cs typeface="+mn-cs"/>
              </a:defRPr>
            </a:lvl5pPr>
            <a:lvl6pPr marL="2514600" indent="-228600" algn="l" defTabSz="914400" rtl="0" eaLnBrk="0" fontAlgn="base" latinLnBrk="0" hangingPunct="0">
              <a:spcBef>
                <a:spcPct val="0"/>
              </a:spcBef>
              <a:spcAft>
                <a:spcPct val="0"/>
              </a:spcAft>
              <a:defRPr sz="1800" kern="1200">
                <a:solidFill>
                  <a:schemeClr val="bg1"/>
                </a:solidFill>
                <a:latin typeface="Arial" charset="0"/>
                <a:ea typeface="+mn-ea"/>
                <a:cs typeface="+mn-cs"/>
              </a:defRPr>
            </a:lvl6pPr>
            <a:lvl7pPr marL="2971800" indent="-228600" algn="l" defTabSz="914400" rtl="0" eaLnBrk="0" fontAlgn="base" latinLnBrk="0" hangingPunct="0">
              <a:spcBef>
                <a:spcPct val="0"/>
              </a:spcBef>
              <a:spcAft>
                <a:spcPct val="0"/>
              </a:spcAft>
              <a:defRPr sz="1800" kern="1200">
                <a:solidFill>
                  <a:schemeClr val="bg1"/>
                </a:solidFill>
                <a:latin typeface="Arial" charset="0"/>
                <a:ea typeface="+mn-ea"/>
                <a:cs typeface="+mn-cs"/>
              </a:defRPr>
            </a:lvl7pPr>
            <a:lvl8pPr marL="3429000" indent="-228600" algn="l" defTabSz="914400" rtl="0" eaLnBrk="0" fontAlgn="base" latinLnBrk="0" hangingPunct="0">
              <a:spcBef>
                <a:spcPct val="0"/>
              </a:spcBef>
              <a:spcAft>
                <a:spcPct val="0"/>
              </a:spcAft>
              <a:defRPr sz="1800" kern="1200">
                <a:solidFill>
                  <a:schemeClr val="bg1"/>
                </a:solidFill>
                <a:latin typeface="Arial" charset="0"/>
                <a:ea typeface="+mn-ea"/>
                <a:cs typeface="+mn-cs"/>
              </a:defRPr>
            </a:lvl8pPr>
            <a:lvl9pPr marL="3886200" indent="-228600" algn="l" defTabSz="914400" rtl="0" eaLnBrk="0" fontAlgn="base" latinLnBrk="0" hangingPunct="0">
              <a:spcBef>
                <a:spcPct val="0"/>
              </a:spcBef>
              <a:spcAft>
                <a:spcPct val="0"/>
              </a:spcAft>
              <a:defRPr sz="1800" kern="1200">
                <a:solidFill>
                  <a:schemeClr val="bg1"/>
                </a:solidFill>
                <a:latin typeface="Arial" charset="0"/>
                <a:ea typeface="+mn-ea"/>
                <a:cs typeface="+mn-cs"/>
              </a:defRPr>
            </a:lvl9pPr>
          </a:lstStyle>
          <a:p>
            <a:pPr eaLnBrk="1" hangingPunct="1"/>
            <a:r>
              <a:rPr lang="en-US" smtClean="0">
                <a:solidFill>
                  <a:srgbClr val="EAEAEA"/>
                </a:solidFill>
              </a:rPr>
              <a:t>1.</a:t>
            </a:r>
            <a:fld id="{CB5573F3-5FB5-4D17-BF3C-6D206CE4CD52}" type="slidenum">
              <a:rPr lang="en-US" smtClean="0">
                <a:solidFill>
                  <a:srgbClr val="EAEAEA"/>
                </a:solidFill>
              </a:rPr>
              <a:pPr eaLnBrk="1" hangingPunct="1"/>
              <a:t>3</a:t>
            </a:fld>
            <a:endParaRPr lang="en-US" smtClean="0">
              <a:solidFill>
                <a:srgbClr val="EAEAEA"/>
              </a:solidFill>
            </a:endParaRPr>
          </a:p>
        </p:txBody>
      </p:sp>
      <p:sp>
        <p:nvSpPr>
          <p:cNvPr id="6" name="Rectangle 2"/>
          <p:cNvSpPr>
            <a:spLocks noGrp="1" noChangeArrowheads="1"/>
          </p:cNvSpPr>
          <p:nvPr>
            <p:ph type="title"/>
          </p:nvPr>
        </p:nvSpPr>
        <p:spPr>
          <a:xfrm>
            <a:off x="152400" y="152400"/>
            <a:ext cx="8839200" cy="1066800"/>
          </a:xfrm>
        </p:spPr>
        <p:txBody>
          <a:bodyPr/>
          <a:lstStyle/>
          <a:p>
            <a:r>
              <a:rPr lang="en-US" smtClean="0"/>
              <a:t>Key Training Points</a:t>
            </a:r>
          </a:p>
        </p:txBody>
      </p:sp>
      <p:sp>
        <p:nvSpPr>
          <p:cNvPr id="7" name="Rectangle 3"/>
          <p:cNvSpPr txBox="1">
            <a:spLocks noChangeArrowheads="1"/>
          </p:cNvSpPr>
          <p:nvPr/>
        </p:nvSpPr>
        <p:spPr bwMode="auto">
          <a:xfrm>
            <a:off x="152400" y="1600200"/>
            <a:ext cx="8839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Dot"/>
                <a:miter lim="800000"/>
                <a:headEnd/>
                <a:tailEnd/>
              </a14:hiddenLine>
            </a:ext>
          </a:extLst>
        </p:spPr>
        <p:txBody>
          <a:bodyPr vert="horz" wrap="square" lIns="91440" tIns="45720" rIns="91440" bIns="45720" numCol="1" anchor="t" anchorCtr="0" compatLnSpc="1">
            <a:prstTxWarp prst="textNoShape">
              <a:avLst/>
            </a:prstTxWarp>
          </a:bodyPr>
          <a:lstStyle>
            <a:lvl1pPr marL="568325" indent="-568325" algn="l" rtl="0" eaLnBrk="0" fontAlgn="base" hangingPunct="0">
              <a:spcBef>
                <a:spcPct val="50000"/>
              </a:spcBef>
              <a:spcAft>
                <a:spcPct val="0"/>
              </a:spcAft>
              <a:buFont typeface="Wingdings" pitchFamily="2" charset="2"/>
              <a:buBlip>
                <a:blip r:embed="rId2"/>
              </a:buBlip>
              <a:defRPr sz="3200">
                <a:solidFill>
                  <a:schemeClr val="accent1"/>
                </a:solidFill>
                <a:latin typeface="+mn-lt"/>
                <a:ea typeface="+mn-ea"/>
                <a:cs typeface="+mn-cs"/>
              </a:defRPr>
            </a:lvl1pPr>
            <a:lvl2pPr marL="1087438" indent="-404813" algn="l" rtl="0" eaLnBrk="0" fontAlgn="base" hangingPunct="0">
              <a:spcBef>
                <a:spcPct val="50000"/>
              </a:spcBef>
              <a:spcAft>
                <a:spcPct val="0"/>
              </a:spcAft>
              <a:buClr>
                <a:srgbClr val="C0C0C0"/>
              </a:buClr>
              <a:buFont typeface="Wingdings" pitchFamily="2" charset="2"/>
              <a:buChar char="§"/>
              <a:defRPr sz="3200">
                <a:solidFill>
                  <a:schemeClr val="accent1"/>
                </a:solidFill>
                <a:latin typeface="+mn-lt"/>
              </a:defRPr>
            </a:lvl2pPr>
            <a:lvl3pPr marL="1657350" indent="-228600" algn="l" rtl="0" eaLnBrk="0" fontAlgn="base" hangingPunct="0">
              <a:spcBef>
                <a:spcPct val="20000"/>
              </a:spcBef>
              <a:spcAft>
                <a:spcPct val="0"/>
              </a:spcAft>
              <a:buChar char="•"/>
              <a:defRPr sz="2400">
                <a:solidFill>
                  <a:srgbClr val="EAEAEA"/>
                </a:solidFill>
                <a:latin typeface="+mn-lt"/>
              </a:defRPr>
            </a:lvl3pPr>
            <a:lvl4pPr marL="2000250" indent="-228600" algn="l" rtl="0" eaLnBrk="0" fontAlgn="base" hangingPunct="0">
              <a:spcBef>
                <a:spcPct val="20000"/>
              </a:spcBef>
              <a:spcAft>
                <a:spcPct val="0"/>
              </a:spcAft>
              <a:buChar char="–"/>
              <a:defRPr sz="2000">
                <a:solidFill>
                  <a:srgbClr val="EAEAEA"/>
                </a:solidFill>
                <a:latin typeface="+mn-lt"/>
              </a:defRPr>
            </a:lvl4pPr>
            <a:lvl5pPr marL="2343150" indent="-228600" algn="l" rtl="0" eaLnBrk="0" fontAlgn="base" hangingPunct="0">
              <a:spcBef>
                <a:spcPct val="20000"/>
              </a:spcBef>
              <a:spcAft>
                <a:spcPct val="0"/>
              </a:spcAft>
              <a:buChar char="»"/>
              <a:defRPr sz="2000">
                <a:solidFill>
                  <a:srgbClr val="EAEAEA"/>
                </a:solidFill>
                <a:latin typeface="+mn-lt"/>
              </a:defRPr>
            </a:lvl5pPr>
            <a:lvl6pPr marL="2800350" indent="-228600" algn="l" rtl="0" fontAlgn="base">
              <a:spcBef>
                <a:spcPct val="20000"/>
              </a:spcBef>
              <a:spcAft>
                <a:spcPct val="0"/>
              </a:spcAft>
              <a:buChar char="»"/>
              <a:defRPr sz="2000">
                <a:solidFill>
                  <a:srgbClr val="EAEAEA"/>
                </a:solidFill>
                <a:latin typeface="+mn-lt"/>
              </a:defRPr>
            </a:lvl6pPr>
            <a:lvl7pPr marL="3257550" indent="-228600" algn="l" rtl="0" fontAlgn="base">
              <a:spcBef>
                <a:spcPct val="20000"/>
              </a:spcBef>
              <a:spcAft>
                <a:spcPct val="0"/>
              </a:spcAft>
              <a:buChar char="»"/>
              <a:defRPr sz="2000">
                <a:solidFill>
                  <a:srgbClr val="EAEAEA"/>
                </a:solidFill>
                <a:latin typeface="+mn-lt"/>
              </a:defRPr>
            </a:lvl7pPr>
            <a:lvl8pPr marL="3714750" indent="-228600" algn="l" rtl="0" fontAlgn="base">
              <a:spcBef>
                <a:spcPct val="20000"/>
              </a:spcBef>
              <a:spcAft>
                <a:spcPct val="0"/>
              </a:spcAft>
              <a:buChar char="»"/>
              <a:defRPr sz="2000">
                <a:solidFill>
                  <a:srgbClr val="EAEAEA"/>
                </a:solidFill>
                <a:latin typeface="+mn-lt"/>
              </a:defRPr>
            </a:lvl8pPr>
            <a:lvl9pPr marL="4171950" indent="-228600" algn="l" rtl="0" fontAlgn="base">
              <a:spcBef>
                <a:spcPct val="20000"/>
              </a:spcBef>
              <a:spcAft>
                <a:spcPct val="0"/>
              </a:spcAft>
              <a:buChar char="»"/>
              <a:defRPr sz="2000">
                <a:solidFill>
                  <a:srgbClr val="EAEAEA"/>
                </a:solidFill>
                <a:latin typeface="+mn-lt"/>
              </a:defRPr>
            </a:lvl9pPr>
          </a:lstStyle>
          <a:p>
            <a:r>
              <a:rPr lang="en-US" smtClean="0">
                <a:solidFill>
                  <a:srgbClr val="BBE0E3"/>
                </a:solidFill>
              </a:rPr>
              <a:t>Focus on victim safety</a:t>
            </a:r>
          </a:p>
          <a:p>
            <a:r>
              <a:rPr lang="en-US" smtClean="0">
                <a:solidFill>
                  <a:srgbClr val="BBE0E3"/>
                </a:solidFill>
              </a:rPr>
              <a:t>Be aware of and avoid assumptions</a:t>
            </a:r>
          </a:p>
          <a:p>
            <a:r>
              <a:rPr lang="en-US" smtClean="0">
                <a:solidFill>
                  <a:srgbClr val="BBE0E3"/>
                </a:solidFill>
              </a:rPr>
              <a:t>Recognize abuser tactics</a:t>
            </a:r>
          </a:p>
          <a:p>
            <a:r>
              <a:rPr lang="en-US" smtClean="0">
                <a:solidFill>
                  <a:srgbClr val="BBE0E3"/>
                </a:solidFill>
              </a:rPr>
              <a:t>Work collaboratively</a:t>
            </a:r>
          </a:p>
        </p:txBody>
      </p:sp>
      <p:pic>
        <p:nvPicPr>
          <p:cNvPr id="8" name="Picture 4" descr="MCj0311540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152400"/>
            <a:ext cx="180975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99651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accent1"/>
                </a:solidFill>
                <a:latin typeface="Arial" charset="0"/>
              </a:defRPr>
            </a:lvl1pPr>
            <a:lvl2pPr marL="742950" indent="-285750">
              <a:defRPr sz="3200">
                <a:solidFill>
                  <a:schemeClr val="accent1"/>
                </a:solidFill>
                <a:latin typeface="Arial" charset="0"/>
              </a:defRPr>
            </a:lvl2pPr>
            <a:lvl3pPr marL="1143000" indent="-228600">
              <a:defRPr sz="3200">
                <a:solidFill>
                  <a:schemeClr val="accent1"/>
                </a:solidFill>
                <a:latin typeface="Arial" charset="0"/>
              </a:defRPr>
            </a:lvl3pPr>
            <a:lvl4pPr marL="1600200" indent="-228600">
              <a:defRPr sz="3200">
                <a:solidFill>
                  <a:schemeClr val="accent1"/>
                </a:solidFill>
                <a:latin typeface="Arial" charset="0"/>
              </a:defRPr>
            </a:lvl4pPr>
            <a:lvl5pPr marL="2057400" indent="-228600">
              <a:defRPr sz="3200">
                <a:solidFill>
                  <a:schemeClr val="accent1"/>
                </a:solidFill>
                <a:latin typeface="Arial" charset="0"/>
              </a:defRPr>
            </a:lvl5pPr>
            <a:lvl6pPr marL="2514600" indent="-228600" eaLnBrk="0" fontAlgn="base" hangingPunct="0">
              <a:spcBef>
                <a:spcPct val="50000"/>
              </a:spcBef>
              <a:spcAft>
                <a:spcPct val="0"/>
              </a:spcAft>
              <a:buClr>
                <a:srgbClr val="C0C0C0"/>
              </a:buClr>
              <a:buFont typeface="Wingdings" pitchFamily="2" charset="2"/>
              <a:buChar char="§"/>
              <a:defRPr sz="3200">
                <a:solidFill>
                  <a:schemeClr val="accent1"/>
                </a:solidFill>
                <a:latin typeface="Arial" charset="0"/>
              </a:defRPr>
            </a:lvl6pPr>
            <a:lvl7pPr marL="2971800" indent="-228600" eaLnBrk="0" fontAlgn="base" hangingPunct="0">
              <a:spcBef>
                <a:spcPct val="50000"/>
              </a:spcBef>
              <a:spcAft>
                <a:spcPct val="0"/>
              </a:spcAft>
              <a:buClr>
                <a:srgbClr val="C0C0C0"/>
              </a:buClr>
              <a:buFont typeface="Wingdings" pitchFamily="2" charset="2"/>
              <a:buChar char="§"/>
              <a:defRPr sz="3200">
                <a:solidFill>
                  <a:schemeClr val="accent1"/>
                </a:solidFill>
                <a:latin typeface="Arial" charset="0"/>
              </a:defRPr>
            </a:lvl7pPr>
            <a:lvl8pPr marL="3429000" indent="-228600" eaLnBrk="0" fontAlgn="base" hangingPunct="0">
              <a:spcBef>
                <a:spcPct val="50000"/>
              </a:spcBef>
              <a:spcAft>
                <a:spcPct val="0"/>
              </a:spcAft>
              <a:buClr>
                <a:srgbClr val="C0C0C0"/>
              </a:buClr>
              <a:buFont typeface="Wingdings" pitchFamily="2" charset="2"/>
              <a:buChar char="§"/>
              <a:defRPr sz="3200">
                <a:solidFill>
                  <a:schemeClr val="accent1"/>
                </a:solidFill>
                <a:latin typeface="Arial" charset="0"/>
              </a:defRPr>
            </a:lvl8pPr>
            <a:lvl9pPr marL="3886200" indent="-228600" eaLnBrk="0" fontAlgn="base" hangingPunct="0">
              <a:spcBef>
                <a:spcPct val="50000"/>
              </a:spcBef>
              <a:spcAft>
                <a:spcPct val="0"/>
              </a:spcAft>
              <a:buClr>
                <a:srgbClr val="C0C0C0"/>
              </a:buClr>
              <a:buFont typeface="Wingdings" pitchFamily="2" charset="2"/>
              <a:buChar char="§"/>
              <a:defRPr sz="3200">
                <a:solidFill>
                  <a:schemeClr val="accent1"/>
                </a:solidFill>
                <a:latin typeface="Arial" charset="0"/>
              </a:defRPr>
            </a:lvl9pPr>
          </a:lstStyle>
          <a:p>
            <a:r>
              <a:rPr lang="en-US" sz="1600" smtClean="0">
                <a:solidFill>
                  <a:srgbClr val="EAEAEA"/>
                </a:solidFill>
              </a:rPr>
              <a:t>6.</a:t>
            </a:r>
            <a:fld id="{674D342B-E338-43CE-B08F-1BC1B8173A25}" type="slidenum">
              <a:rPr lang="en-US" sz="1600" smtClean="0">
                <a:solidFill>
                  <a:srgbClr val="EAEAEA"/>
                </a:solidFill>
              </a:rPr>
              <a:pPr/>
              <a:t>30</a:t>
            </a:fld>
            <a:endParaRPr lang="en-US" sz="1600" smtClean="0">
              <a:solidFill>
                <a:srgbClr val="EAEAEA"/>
              </a:solidFill>
            </a:endParaRPr>
          </a:p>
        </p:txBody>
      </p:sp>
      <p:sp>
        <p:nvSpPr>
          <p:cNvPr id="9219" name="Rectangle 3"/>
          <p:cNvSpPr>
            <a:spLocks noGrp="1" noChangeArrowheads="1"/>
          </p:cNvSpPr>
          <p:nvPr>
            <p:ph type="body" idx="1"/>
          </p:nvPr>
        </p:nvSpPr>
        <p:spPr/>
        <p:txBody>
          <a:bodyPr/>
          <a:lstStyle/>
          <a:p>
            <a:r>
              <a:rPr lang="en-US" smtClean="0"/>
              <a:t>Some pressure ulcers are the effect of neglect, although they can occur, even with proper care  </a:t>
            </a:r>
          </a:p>
          <a:p>
            <a:r>
              <a:rPr lang="en-US" b="1" smtClean="0"/>
              <a:t>It is not the presence of the pressure ulcer that indicates neglect, but the absence of attempted medical care</a:t>
            </a:r>
            <a:r>
              <a:rPr lang="en-US" smtClean="0"/>
              <a:t> </a:t>
            </a:r>
          </a:p>
        </p:txBody>
      </p:sp>
    </p:spTree>
    <p:extLst>
      <p:ext uri="{BB962C8B-B14F-4D97-AF65-F5344CB8AC3E}">
        <p14:creationId xmlns:p14="http://schemas.microsoft.com/office/powerpoint/2010/main" val="24422447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accent1"/>
                </a:solidFill>
                <a:latin typeface="Arial" charset="0"/>
              </a:defRPr>
            </a:lvl1pPr>
            <a:lvl2pPr marL="742950" indent="-285750">
              <a:defRPr sz="3200">
                <a:solidFill>
                  <a:schemeClr val="accent1"/>
                </a:solidFill>
                <a:latin typeface="Arial" charset="0"/>
              </a:defRPr>
            </a:lvl2pPr>
            <a:lvl3pPr marL="1143000" indent="-228600">
              <a:defRPr sz="3200">
                <a:solidFill>
                  <a:schemeClr val="accent1"/>
                </a:solidFill>
                <a:latin typeface="Arial" charset="0"/>
              </a:defRPr>
            </a:lvl3pPr>
            <a:lvl4pPr marL="1600200" indent="-228600">
              <a:defRPr sz="3200">
                <a:solidFill>
                  <a:schemeClr val="accent1"/>
                </a:solidFill>
                <a:latin typeface="Arial" charset="0"/>
              </a:defRPr>
            </a:lvl4pPr>
            <a:lvl5pPr marL="2057400" indent="-228600">
              <a:defRPr sz="3200">
                <a:solidFill>
                  <a:schemeClr val="accent1"/>
                </a:solidFill>
                <a:latin typeface="Arial" charset="0"/>
              </a:defRPr>
            </a:lvl5pPr>
            <a:lvl6pPr marL="2514600" indent="-228600" eaLnBrk="0" fontAlgn="base" hangingPunct="0">
              <a:spcBef>
                <a:spcPct val="50000"/>
              </a:spcBef>
              <a:spcAft>
                <a:spcPct val="0"/>
              </a:spcAft>
              <a:buClr>
                <a:srgbClr val="C0C0C0"/>
              </a:buClr>
              <a:buFont typeface="Wingdings" pitchFamily="2" charset="2"/>
              <a:buChar char="§"/>
              <a:defRPr sz="3200">
                <a:solidFill>
                  <a:schemeClr val="accent1"/>
                </a:solidFill>
                <a:latin typeface="Arial" charset="0"/>
              </a:defRPr>
            </a:lvl6pPr>
            <a:lvl7pPr marL="2971800" indent="-228600" eaLnBrk="0" fontAlgn="base" hangingPunct="0">
              <a:spcBef>
                <a:spcPct val="50000"/>
              </a:spcBef>
              <a:spcAft>
                <a:spcPct val="0"/>
              </a:spcAft>
              <a:buClr>
                <a:srgbClr val="C0C0C0"/>
              </a:buClr>
              <a:buFont typeface="Wingdings" pitchFamily="2" charset="2"/>
              <a:buChar char="§"/>
              <a:defRPr sz="3200">
                <a:solidFill>
                  <a:schemeClr val="accent1"/>
                </a:solidFill>
                <a:latin typeface="Arial" charset="0"/>
              </a:defRPr>
            </a:lvl7pPr>
            <a:lvl8pPr marL="3429000" indent="-228600" eaLnBrk="0" fontAlgn="base" hangingPunct="0">
              <a:spcBef>
                <a:spcPct val="50000"/>
              </a:spcBef>
              <a:spcAft>
                <a:spcPct val="0"/>
              </a:spcAft>
              <a:buClr>
                <a:srgbClr val="C0C0C0"/>
              </a:buClr>
              <a:buFont typeface="Wingdings" pitchFamily="2" charset="2"/>
              <a:buChar char="§"/>
              <a:defRPr sz="3200">
                <a:solidFill>
                  <a:schemeClr val="accent1"/>
                </a:solidFill>
                <a:latin typeface="Arial" charset="0"/>
              </a:defRPr>
            </a:lvl8pPr>
            <a:lvl9pPr marL="3886200" indent="-228600" eaLnBrk="0" fontAlgn="base" hangingPunct="0">
              <a:spcBef>
                <a:spcPct val="50000"/>
              </a:spcBef>
              <a:spcAft>
                <a:spcPct val="0"/>
              </a:spcAft>
              <a:buClr>
                <a:srgbClr val="C0C0C0"/>
              </a:buClr>
              <a:buFont typeface="Wingdings" pitchFamily="2" charset="2"/>
              <a:buChar char="§"/>
              <a:defRPr sz="3200">
                <a:solidFill>
                  <a:schemeClr val="accent1"/>
                </a:solidFill>
                <a:latin typeface="Arial" charset="0"/>
              </a:defRPr>
            </a:lvl9pPr>
          </a:lstStyle>
          <a:p>
            <a:r>
              <a:rPr lang="en-US" sz="1600" smtClean="0">
                <a:solidFill>
                  <a:srgbClr val="EAEAEA"/>
                </a:solidFill>
              </a:rPr>
              <a:t>6.</a:t>
            </a:r>
            <a:fld id="{9066AC41-3B03-4182-856C-8A4CA173B5D8}" type="slidenum">
              <a:rPr lang="en-US" sz="1600" smtClean="0">
                <a:solidFill>
                  <a:srgbClr val="EAEAEA"/>
                </a:solidFill>
              </a:rPr>
              <a:pPr/>
              <a:t>31</a:t>
            </a:fld>
            <a:endParaRPr lang="en-US" sz="1600" smtClean="0">
              <a:solidFill>
                <a:srgbClr val="EAEAEA"/>
              </a:solidFill>
            </a:endParaRPr>
          </a:p>
        </p:txBody>
      </p:sp>
      <p:sp>
        <p:nvSpPr>
          <p:cNvPr id="12291" name="Rectangle 2"/>
          <p:cNvSpPr>
            <a:spLocks noGrp="1" noChangeArrowheads="1"/>
          </p:cNvSpPr>
          <p:nvPr>
            <p:ph type="title"/>
          </p:nvPr>
        </p:nvSpPr>
        <p:spPr/>
        <p:txBody>
          <a:bodyPr/>
          <a:lstStyle/>
          <a:p>
            <a:r>
              <a:rPr lang="en-US" smtClean="0"/>
              <a:t>Environmental Indicators</a:t>
            </a:r>
          </a:p>
        </p:txBody>
      </p:sp>
      <p:sp>
        <p:nvSpPr>
          <p:cNvPr id="12292" name="Rectangle 3"/>
          <p:cNvSpPr>
            <a:spLocks noGrp="1" noChangeArrowheads="1"/>
          </p:cNvSpPr>
          <p:nvPr>
            <p:ph type="body" idx="1"/>
          </p:nvPr>
        </p:nvSpPr>
        <p:spPr/>
        <p:txBody>
          <a:bodyPr/>
          <a:lstStyle/>
          <a:p>
            <a:pPr eaLnBrk="1" hangingPunct="1"/>
            <a:r>
              <a:rPr lang="en-US" smtClean="0"/>
              <a:t>Strong odors of urine and/or feces</a:t>
            </a:r>
          </a:p>
          <a:p>
            <a:pPr eaLnBrk="1" hangingPunct="1"/>
            <a:r>
              <a:rPr lang="en-US" smtClean="0"/>
              <a:t>Lack of medication or assistive devices</a:t>
            </a:r>
          </a:p>
          <a:p>
            <a:pPr eaLnBrk="1" hangingPunct="1"/>
            <a:r>
              <a:rPr lang="en-US" smtClean="0"/>
              <a:t>Underfed or not properly cared for pets</a:t>
            </a:r>
          </a:p>
          <a:p>
            <a:pPr eaLnBrk="1" hangingPunct="1"/>
            <a:r>
              <a:rPr lang="en-US" smtClean="0"/>
              <a:t>Lack of utilities</a:t>
            </a:r>
          </a:p>
          <a:p>
            <a:pPr eaLnBrk="1" hangingPunct="1"/>
            <a:r>
              <a:rPr lang="en-US" smtClean="0"/>
              <a:t>Spoiled food</a:t>
            </a:r>
          </a:p>
          <a:p>
            <a:pPr eaLnBrk="1" hangingPunct="1"/>
            <a:r>
              <a:rPr lang="en-US" smtClean="0"/>
              <a:t>Infestation of insects or rodents</a:t>
            </a:r>
          </a:p>
        </p:txBody>
      </p:sp>
    </p:spTree>
    <p:extLst>
      <p:ext uri="{BB962C8B-B14F-4D97-AF65-F5344CB8AC3E}">
        <p14:creationId xmlns:p14="http://schemas.microsoft.com/office/powerpoint/2010/main" val="36131992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accent1"/>
                </a:solidFill>
                <a:latin typeface="Arial" charset="0"/>
              </a:defRPr>
            </a:lvl1pPr>
            <a:lvl2pPr marL="742950" indent="-285750">
              <a:defRPr sz="3200">
                <a:solidFill>
                  <a:schemeClr val="accent1"/>
                </a:solidFill>
                <a:latin typeface="Arial" charset="0"/>
              </a:defRPr>
            </a:lvl2pPr>
            <a:lvl3pPr marL="1143000" indent="-228600">
              <a:defRPr sz="3200">
                <a:solidFill>
                  <a:schemeClr val="accent1"/>
                </a:solidFill>
                <a:latin typeface="Arial" charset="0"/>
              </a:defRPr>
            </a:lvl3pPr>
            <a:lvl4pPr marL="1600200" indent="-228600">
              <a:defRPr sz="3200">
                <a:solidFill>
                  <a:schemeClr val="accent1"/>
                </a:solidFill>
                <a:latin typeface="Arial" charset="0"/>
              </a:defRPr>
            </a:lvl4pPr>
            <a:lvl5pPr marL="2057400" indent="-228600">
              <a:defRPr sz="3200">
                <a:solidFill>
                  <a:schemeClr val="accent1"/>
                </a:solidFill>
                <a:latin typeface="Arial" charset="0"/>
              </a:defRPr>
            </a:lvl5pPr>
            <a:lvl6pPr marL="2514600" indent="-228600" eaLnBrk="0" fontAlgn="base" hangingPunct="0">
              <a:spcBef>
                <a:spcPct val="50000"/>
              </a:spcBef>
              <a:spcAft>
                <a:spcPct val="0"/>
              </a:spcAft>
              <a:buClr>
                <a:srgbClr val="C0C0C0"/>
              </a:buClr>
              <a:buFont typeface="Wingdings" pitchFamily="2" charset="2"/>
              <a:buChar char="§"/>
              <a:defRPr sz="3200">
                <a:solidFill>
                  <a:schemeClr val="accent1"/>
                </a:solidFill>
                <a:latin typeface="Arial" charset="0"/>
              </a:defRPr>
            </a:lvl6pPr>
            <a:lvl7pPr marL="2971800" indent="-228600" eaLnBrk="0" fontAlgn="base" hangingPunct="0">
              <a:spcBef>
                <a:spcPct val="50000"/>
              </a:spcBef>
              <a:spcAft>
                <a:spcPct val="0"/>
              </a:spcAft>
              <a:buClr>
                <a:srgbClr val="C0C0C0"/>
              </a:buClr>
              <a:buFont typeface="Wingdings" pitchFamily="2" charset="2"/>
              <a:buChar char="§"/>
              <a:defRPr sz="3200">
                <a:solidFill>
                  <a:schemeClr val="accent1"/>
                </a:solidFill>
                <a:latin typeface="Arial" charset="0"/>
              </a:defRPr>
            </a:lvl7pPr>
            <a:lvl8pPr marL="3429000" indent="-228600" eaLnBrk="0" fontAlgn="base" hangingPunct="0">
              <a:spcBef>
                <a:spcPct val="50000"/>
              </a:spcBef>
              <a:spcAft>
                <a:spcPct val="0"/>
              </a:spcAft>
              <a:buClr>
                <a:srgbClr val="C0C0C0"/>
              </a:buClr>
              <a:buFont typeface="Wingdings" pitchFamily="2" charset="2"/>
              <a:buChar char="§"/>
              <a:defRPr sz="3200">
                <a:solidFill>
                  <a:schemeClr val="accent1"/>
                </a:solidFill>
                <a:latin typeface="Arial" charset="0"/>
              </a:defRPr>
            </a:lvl8pPr>
            <a:lvl9pPr marL="3886200" indent="-228600" eaLnBrk="0" fontAlgn="base" hangingPunct="0">
              <a:spcBef>
                <a:spcPct val="50000"/>
              </a:spcBef>
              <a:spcAft>
                <a:spcPct val="0"/>
              </a:spcAft>
              <a:buClr>
                <a:srgbClr val="C0C0C0"/>
              </a:buClr>
              <a:buFont typeface="Wingdings" pitchFamily="2" charset="2"/>
              <a:buChar char="§"/>
              <a:defRPr sz="3200">
                <a:solidFill>
                  <a:schemeClr val="accent1"/>
                </a:solidFill>
                <a:latin typeface="Arial" charset="0"/>
              </a:defRPr>
            </a:lvl9pPr>
          </a:lstStyle>
          <a:p>
            <a:r>
              <a:rPr lang="en-US" sz="1600" smtClean="0">
                <a:solidFill>
                  <a:srgbClr val="EAEAEA"/>
                </a:solidFill>
              </a:rPr>
              <a:t>6.</a:t>
            </a:r>
            <a:fld id="{8A082392-FF59-42F1-98E9-563C6440DA01}" type="slidenum">
              <a:rPr lang="en-US" sz="1600" smtClean="0">
                <a:solidFill>
                  <a:srgbClr val="EAEAEA"/>
                </a:solidFill>
              </a:rPr>
              <a:pPr/>
              <a:t>32</a:t>
            </a:fld>
            <a:endParaRPr lang="en-US" sz="1600" smtClean="0">
              <a:solidFill>
                <a:srgbClr val="EAEAEA"/>
              </a:solidFill>
            </a:endParaRPr>
          </a:p>
        </p:txBody>
      </p:sp>
      <p:sp>
        <p:nvSpPr>
          <p:cNvPr id="13315" name="Rectangle 2"/>
          <p:cNvSpPr>
            <a:spLocks noGrp="1" noChangeArrowheads="1"/>
          </p:cNvSpPr>
          <p:nvPr>
            <p:ph type="title"/>
          </p:nvPr>
        </p:nvSpPr>
        <p:spPr>
          <a:xfrm>
            <a:off x="152400" y="0"/>
            <a:ext cx="8839200" cy="1143000"/>
          </a:xfrm>
        </p:spPr>
        <p:txBody>
          <a:bodyPr/>
          <a:lstStyle/>
          <a:p>
            <a:pPr eaLnBrk="1" hangingPunct="1"/>
            <a:r>
              <a:rPr lang="en-US" sz="3600" smtClean="0"/>
              <a:t>Why Does Neglect Occur &amp; Persist? </a:t>
            </a:r>
          </a:p>
        </p:txBody>
      </p:sp>
      <p:sp>
        <p:nvSpPr>
          <p:cNvPr id="13316" name="Rectangle 3"/>
          <p:cNvSpPr>
            <a:spLocks noGrp="1" noChangeArrowheads="1"/>
          </p:cNvSpPr>
          <p:nvPr>
            <p:ph type="body" idx="1"/>
          </p:nvPr>
        </p:nvSpPr>
        <p:spPr>
          <a:xfrm>
            <a:off x="152400" y="1447800"/>
            <a:ext cx="8839200" cy="4800600"/>
          </a:xfrm>
        </p:spPr>
        <p:txBody>
          <a:bodyPr/>
          <a:lstStyle/>
          <a:p>
            <a:pPr eaLnBrk="1" hangingPunct="1"/>
            <a:r>
              <a:rPr lang="en-US" sz="3600" smtClean="0"/>
              <a:t>Well-intended caregivers</a:t>
            </a:r>
          </a:p>
          <a:p>
            <a:pPr eaLnBrk="1" hangingPunct="1"/>
            <a:r>
              <a:rPr lang="en-US" sz="3600" smtClean="0"/>
              <a:t>Physical or mental health conditions</a:t>
            </a:r>
          </a:p>
          <a:p>
            <a:pPr eaLnBrk="1" hangingPunct="1"/>
            <a:r>
              <a:rPr lang="en-US" sz="3600" smtClean="0"/>
              <a:t>Greed</a:t>
            </a:r>
          </a:p>
          <a:p>
            <a:pPr eaLnBrk="1" hangingPunct="1"/>
            <a:r>
              <a:rPr lang="en-US" sz="3600" smtClean="0"/>
              <a:t>Power and control</a:t>
            </a:r>
          </a:p>
          <a:p>
            <a:pPr eaLnBrk="1" hangingPunct="1">
              <a:spcBef>
                <a:spcPct val="100000"/>
              </a:spcBef>
            </a:pPr>
            <a:endParaRPr lang="en-US" sz="3600" smtClean="0"/>
          </a:p>
        </p:txBody>
      </p:sp>
    </p:spTree>
    <p:extLst>
      <p:ext uri="{BB962C8B-B14F-4D97-AF65-F5344CB8AC3E}">
        <p14:creationId xmlns:p14="http://schemas.microsoft.com/office/powerpoint/2010/main" val="13426352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accent1"/>
                </a:solidFill>
                <a:latin typeface="Arial" charset="0"/>
              </a:defRPr>
            </a:lvl1pPr>
            <a:lvl2pPr marL="742950" indent="-285750">
              <a:defRPr sz="3200">
                <a:solidFill>
                  <a:schemeClr val="accent1"/>
                </a:solidFill>
                <a:latin typeface="Arial" charset="0"/>
              </a:defRPr>
            </a:lvl2pPr>
            <a:lvl3pPr marL="1143000" indent="-228600">
              <a:defRPr sz="3200">
                <a:solidFill>
                  <a:schemeClr val="accent1"/>
                </a:solidFill>
                <a:latin typeface="Arial" charset="0"/>
              </a:defRPr>
            </a:lvl3pPr>
            <a:lvl4pPr marL="1600200" indent="-228600">
              <a:defRPr sz="3200">
                <a:solidFill>
                  <a:schemeClr val="accent1"/>
                </a:solidFill>
                <a:latin typeface="Arial" charset="0"/>
              </a:defRPr>
            </a:lvl4pPr>
            <a:lvl5pPr marL="2057400" indent="-228600">
              <a:defRPr sz="3200">
                <a:solidFill>
                  <a:schemeClr val="accent1"/>
                </a:solidFill>
                <a:latin typeface="Arial" charset="0"/>
              </a:defRPr>
            </a:lvl5pPr>
            <a:lvl6pPr marL="2514600" indent="-228600" eaLnBrk="0" fontAlgn="base" hangingPunct="0">
              <a:spcBef>
                <a:spcPct val="50000"/>
              </a:spcBef>
              <a:spcAft>
                <a:spcPct val="0"/>
              </a:spcAft>
              <a:buClr>
                <a:srgbClr val="C0C0C0"/>
              </a:buClr>
              <a:buFont typeface="Wingdings" pitchFamily="2" charset="2"/>
              <a:buChar char="§"/>
              <a:defRPr sz="3200">
                <a:solidFill>
                  <a:schemeClr val="accent1"/>
                </a:solidFill>
                <a:latin typeface="Arial" charset="0"/>
              </a:defRPr>
            </a:lvl6pPr>
            <a:lvl7pPr marL="2971800" indent="-228600" eaLnBrk="0" fontAlgn="base" hangingPunct="0">
              <a:spcBef>
                <a:spcPct val="50000"/>
              </a:spcBef>
              <a:spcAft>
                <a:spcPct val="0"/>
              </a:spcAft>
              <a:buClr>
                <a:srgbClr val="C0C0C0"/>
              </a:buClr>
              <a:buFont typeface="Wingdings" pitchFamily="2" charset="2"/>
              <a:buChar char="§"/>
              <a:defRPr sz="3200">
                <a:solidFill>
                  <a:schemeClr val="accent1"/>
                </a:solidFill>
                <a:latin typeface="Arial" charset="0"/>
              </a:defRPr>
            </a:lvl7pPr>
            <a:lvl8pPr marL="3429000" indent="-228600" eaLnBrk="0" fontAlgn="base" hangingPunct="0">
              <a:spcBef>
                <a:spcPct val="50000"/>
              </a:spcBef>
              <a:spcAft>
                <a:spcPct val="0"/>
              </a:spcAft>
              <a:buClr>
                <a:srgbClr val="C0C0C0"/>
              </a:buClr>
              <a:buFont typeface="Wingdings" pitchFamily="2" charset="2"/>
              <a:buChar char="§"/>
              <a:defRPr sz="3200">
                <a:solidFill>
                  <a:schemeClr val="accent1"/>
                </a:solidFill>
                <a:latin typeface="Arial" charset="0"/>
              </a:defRPr>
            </a:lvl8pPr>
            <a:lvl9pPr marL="3886200" indent="-228600" eaLnBrk="0" fontAlgn="base" hangingPunct="0">
              <a:spcBef>
                <a:spcPct val="50000"/>
              </a:spcBef>
              <a:spcAft>
                <a:spcPct val="0"/>
              </a:spcAft>
              <a:buClr>
                <a:srgbClr val="C0C0C0"/>
              </a:buClr>
              <a:buFont typeface="Wingdings" pitchFamily="2" charset="2"/>
              <a:buChar char="§"/>
              <a:defRPr sz="3200">
                <a:solidFill>
                  <a:schemeClr val="accent1"/>
                </a:solidFill>
                <a:latin typeface="Arial" charset="0"/>
              </a:defRPr>
            </a:lvl9pPr>
          </a:lstStyle>
          <a:p>
            <a:r>
              <a:rPr lang="en-US" sz="1600" smtClean="0">
                <a:solidFill>
                  <a:srgbClr val="EAEAEA"/>
                </a:solidFill>
              </a:rPr>
              <a:t>6.</a:t>
            </a:r>
            <a:fld id="{6BF3CD52-0AB0-463E-A570-5B9276F36B9A}" type="slidenum">
              <a:rPr lang="en-US" sz="1600" smtClean="0">
                <a:solidFill>
                  <a:srgbClr val="EAEAEA"/>
                </a:solidFill>
              </a:rPr>
              <a:pPr/>
              <a:t>33</a:t>
            </a:fld>
            <a:endParaRPr lang="en-US" sz="1600" smtClean="0">
              <a:solidFill>
                <a:srgbClr val="EAEAEA"/>
              </a:solidFill>
            </a:endParaRPr>
          </a:p>
        </p:txBody>
      </p:sp>
      <p:sp>
        <p:nvSpPr>
          <p:cNvPr id="35843" name="Rectangle 2"/>
          <p:cNvSpPr>
            <a:spLocks noGrp="1" noChangeArrowheads="1"/>
          </p:cNvSpPr>
          <p:nvPr>
            <p:ph type="title"/>
          </p:nvPr>
        </p:nvSpPr>
        <p:spPr/>
        <p:txBody>
          <a:bodyPr/>
          <a:lstStyle/>
          <a:p>
            <a:pPr eaLnBrk="1" hangingPunct="1"/>
            <a:r>
              <a:rPr lang="en-US" smtClean="0"/>
              <a:t>What is Self-Neglect?</a:t>
            </a:r>
          </a:p>
        </p:txBody>
      </p:sp>
      <p:sp>
        <p:nvSpPr>
          <p:cNvPr id="35844" name="Rectangle 3"/>
          <p:cNvSpPr>
            <a:spLocks noGrp="1" noChangeArrowheads="1"/>
          </p:cNvSpPr>
          <p:nvPr>
            <p:ph type="body" idx="1"/>
          </p:nvPr>
        </p:nvSpPr>
        <p:spPr>
          <a:xfrm>
            <a:off x="0" y="1371600"/>
            <a:ext cx="8839200" cy="4648200"/>
          </a:xfrm>
        </p:spPr>
        <p:txBody>
          <a:bodyPr/>
          <a:lstStyle/>
          <a:p>
            <a:pPr eaLnBrk="1" hangingPunct="1">
              <a:buFont typeface="Wingdings" pitchFamily="2" charset="2"/>
              <a:buNone/>
            </a:pPr>
            <a:r>
              <a:rPr lang="en-US" sz="3600" smtClean="0"/>
              <a:t>The same as neglect, indicators often look similar, </a:t>
            </a:r>
            <a:r>
              <a:rPr lang="en-US" sz="3600" b="1" smtClean="0"/>
              <a:t>except no caregiver</a:t>
            </a:r>
            <a:r>
              <a:rPr lang="en-US" sz="3600" smtClean="0"/>
              <a:t> is involved.</a:t>
            </a:r>
            <a:endParaRPr lang="en-US" smtClean="0"/>
          </a:p>
        </p:txBody>
      </p:sp>
    </p:spTree>
    <p:extLst>
      <p:ext uri="{BB962C8B-B14F-4D97-AF65-F5344CB8AC3E}">
        <p14:creationId xmlns:p14="http://schemas.microsoft.com/office/powerpoint/2010/main" val="3750211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accent1"/>
                </a:solidFill>
                <a:latin typeface="Arial" charset="0"/>
              </a:defRPr>
            </a:lvl1pPr>
            <a:lvl2pPr marL="742950" indent="-285750">
              <a:defRPr sz="3200">
                <a:solidFill>
                  <a:schemeClr val="accent1"/>
                </a:solidFill>
                <a:latin typeface="Arial" charset="0"/>
              </a:defRPr>
            </a:lvl2pPr>
            <a:lvl3pPr marL="1143000" indent="-228600">
              <a:defRPr sz="3200">
                <a:solidFill>
                  <a:schemeClr val="accent1"/>
                </a:solidFill>
                <a:latin typeface="Arial" charset="0"/>
              </a:defRPr>
            </a:lvl3pPr>
            <a:lvl4pPr marL="1600200" indent="-228600">
              <a:defRPr sz="3200">
                <a:solidFill>
                  <a:schemeClr val="accent1"/>
                </a:solidFill>
                <a:latin typeface="Arial" charset="0"/>
              </a:defRPr>
            </a:lvl4pPr>
            <a:lvl5pPr marL="2057400" indent="-228600">
              <a:defRPr sz="3200">
                <a:solidFill>
                  <a:schemeClr val="accent1"/>
                </a:solidFill>
                <a:latin typeface="Arial" charset="0"/>
              </a:defRPr>
            </a:lvl5pPr>
            <a:lvl6pPr marL="2514600" indent="-228600" eaLnBrk="0" fontAlgn="base" hangingPunct="0">
              <a:spcBef>
                <a:spcPct val="50000"/>
              </a:spcBef>
              <a:spcAft>
                <a:spcPct val="0"/>
              </a:spcAft>
              <a:buClr>
                <a:srgbClr val="C0C0C0"/>
              </a:buClr>
              <a:buFont typeface="Wingdings" pitchFamily="2" charset="2"/>
              <a:buChar char="§"/>
              <a:defRPr sz="3200">
                <a:solidFill>
                  <a:schemeClr val="accent1"/>
                </a:solidFill>
                <a:latin typeface="Arial" charset="0"/>
              </a:defRPr>
            </a:lvl6pPr>
            <a:lvl7pPr marL="2971800" indent="-228600" eaLnBrk="0" fontAlgn="base" hangingPunct="0">
              <a:spcBef>
                <a:spcPct val="50000"/>
              </a:spcBef>
              <a:spcAft>
                <a:spcPct val="0"/>
              </a:spcAft>
              <a:buClr>
                <a:srgbClr val="C0C0C0"/>
              </a:buClr>
              <a:buFont typeface="Wingdings" pitchFamily="2" charset="2"/>
              <a:buChar char="§"/>
              <a:defRPr sz="3200">
                <a:solidFill>
                  <a:schemeClr val="accent1"/>
                </a:solidFill>
                <a:latin typeface="Arial" charset="0"/>
              </a:defRPr>
            </a:lvl7pPr>
            <a:lvl8pPr marL="3429000" indent="-228600" eaLnBrk="0" fontAlgn="base" hangingPunct="0">
              <a:spcBef>
                <a:spcPct val="50000"/>
              </a:spcBef>
              <a:spcAft>
                <a:spcPct val="0"/>
              </a:spcAft>
              <a:buClr>
                <a:srgbClr val="C0C0C0"/>
              </a:buClr>
              <a:buFont typeface="Wingdings" pitchFamily="2" charset="2"/>
              <a:buChar char="§"/>
              <a:defRPr sz="3200">
                <a:solidFill>
                  <a:schemeClr val="accent1"/>
                </a:solidFill>
                <a:latin typeface="Arial" charset="0"/>
              </a:defRPr>
            </a:lvl8pPr>
            <a:lvl9pPr marL="3886200" indent="-228600" eaLnBrk="0" fontAlgn="base" hangingPunct="0">
              <a:spcBef>
                <a:spcPct val="50000"/>
              </a:spcBef>
              <a:spcAft>
                <a:spcPct val="0"/>
              </a:spcAft>
              <a:buClr>
                <a:srgbClr val="C0C0C0"/>
              </a:buClr>
              <a:buFont typeface="Wingdings" pitchFamily="2" charset="2"/>
              <a:buChar char="§"/>
              <a:defRPr sz="3200">
                <a:solidFill>
                  <a:schemeClr val="accent1"/>
                </a:solidFill>
                <a:latin typeface="Arial" charset="0"/>
              </a:defRPr>
            </a:lvl9pPr>
          </a:lstStyle>
          <a:p>
            <a:r>
              <a:rPr lang="en-US" sz="1600" smtClean="0">
                <a:solidFill>
                  <a:srgbClr val="EAEAEA"/>
                </a:solidFill>
              </a:rPr>
              <a:t>6.</a:t>
            </a:r>
            <a:fld id="{32B27DE0-0078-4E64-821A-77CC269EF40C}" type="slidenum">
              <a:rPr lang="en-US" sz="1600" smtClean="0">
                <a:solidFill>
                  <a:srgbClr val="EAEAEA"/>
                </a:solidFill>
              </a:rPr>
              <a:pPr/>
              <a:t>34</a:t>
            </a:fld>
            <a:endParaRPr lang="en-US" sz="1600" smtClean="0">
              <a:solidFill>
                <a:srgbClr val="EAEAEA"/>
              </a:solidFill>
            </a:endParaRPr>
          </a:p>
        </p:txBody>
      </p:sp>
      <p:sp>
        <p:nvSpPr>
          <p:cNvPr id="36867" name="Rectangle 2"/>
          <p:cNvSpPr>
            <a:spLocks noGrp="1" noChangeArrowheads="1"/>
          </p:cNvSpPr>
          <p:nvPr>
            <p:ph type="title"/>
          </p:nvPr>
        </p:nvSpPr>
        <p:spPr/>
        <p:txBody>
          <a:bodyPr/>
          <a:lstStyle/>
          <a:p>
            <a:pPr eaLnBrk="1" hangingPunct="1"/>
            <a:endParaRPr lang="en-US" smtClean="0"/>
          </a:p>
        </p:txBody>
      </p:sp>
      <p:sp>
        <p:nvSpPr>
          <p:cNvPr id="36868" name="Rectangle 3"/>
          <p:cNvSpPr>
            <a:spLocks noGrp="1" noChangeArrowheads="1"/>
          </p:cNvSpPr>
          <p:nvPr>
            <p:ph type="body" idx="1"/>
          </p:nvPr>
        </p:nvSpPr>
        <p:spPr>
          <a:xfrm>
            <a:off x="152400" y="1600200"/>
            <a:ext cx="8153400" cy="4267200"/>
          </a:xfrm>
        </p:spPr>
        <p:txBody>
          <a:bodyPr/>
          <a:lstStyle/>
          <a:p>
            <a:pPr eaLnBrk="1" hangingPunct="1"/>
            <a:endParaRPr lang="en-US" smtClean="0"/>
          </a:p>
        </p:txBody>
      </p:sp>
      <p:pic>
        <p:nvPicPr>
          <p:cNvPr id="36869" name="Picture 4"/>
          <p:cNvPicPr>
            <a:picLocks noChangeAspect="1" noChangeArrowheads="1"/>
          </p:cNvPicPr>
          <p:nvPr/>
        </p:nvPicPr>
        <p:blipFill>
          <a:blip r:embed="rId3">
            <a:extLst>
              <a:ext uri="{28A0092B-C50C-407E-A947-70E740481C1C}">
                <a14:useLocalDpi xmlns:a14="http://schemas.microsoft.com/office/drawing/2010/main" val="0"/>
              </a:ext>
            </a:extLst>
          </a:blip>
          <a:srcRect t="1601" r="638" b="800"/>
          <a:stretch>
            <a:fillRect/>
          </a:stretch>
        </p:blipFill>
        <p:spPr bwMode="auto">
          <a:xfrm>
            <a:off x="0" y="0"/>
            <a:ext cx="9144000" cy="685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6870" name="Rectangle 5"/>
          <p:cNvSpPr>
            <a:spLocks noChangeArrowheads="1"/>
          </p:cNvSpPr>
          <p:nvPr/>
        </p:nvSpPr>
        <p:spPr bwMode="auto">
          <a:xfrm>
            <a:off x="3048000" y="1981200"/>
            <a:ext cx="2895600" cy="685800"/>
          </a:xfrm>
          <a:prstGeom prst="rect">
            <a:avLst/>
          </a:prstGeom>
          <a:solidFill>
            <a:schemeClr val="tx1"/>
          </a:solidFill>
          <a:ln w="9525">
            <a:solidFill>
              <a:schemeClr val="tx1"/>
            </a:solidFill>
            <a:miter lim="800000"/>
            <a:headEnd/>
            <a:tailEnd/>
          </a:ln>
        </p:spPr>
        <p:txBody>
          <a:bodyPr wrap="none" anchor="ctr"/>
          <a:lstStyle/>
          <a:p>
            <a:pPr fontAlgn="base">
              <a:spcBef>
                <a:spcPct val="0"/>
              </a:spcBef>
              <a:spcAft>
                <a:spcPct val="0"/>
              </a:spcAft>
            </a:pPr>
            <a:endParaRPr lang="en-US">
              <a:solidFill>
                <a:srgbClr val="FFFFFF"/>
              </a:solidFill>
            </a:endParaRPr>
          </a:p>
        </p:txBody>
      </p:sp>
    </p:spTree>
    <p:extLst>
      <p:ext uri="{BB962C8B-B14F-4D97-AF65-F5344CB8AC3E}">
        <p14:creationId xmlns:p14="http://schemas.microsoft.com/office/powerpoint/2010/main" val="15187416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accent1"/>
                </a:solidFill>
                <a:latin typeface="Arial" charset="0"/>
              </a:defRPr>
            </a:lvl1pPr>
            <a:lvl2pPr marL="742950" indent="-285750">
              <a:defRPr sz="3200">
                <a:solidFill>
                  <a:schemeClr val="accent1"/>
                </a:solidFill>
                <a:latin typeface="Arial" charset="0"/>
              </a:defRPr>
            </a:lvl2pPr>
            <a:lvl3pPr marL="1143000" indent="-228600">
              <a:defRPr sz="3200">
                <a:solidFill>
                  <a:schemeClr val="accent1"/>
                </a:solidFill>
                <a:latin typeface="Arial" charset="0"/>
              </a:defRPr>
            </a:lvl3pPr>
            <a:lvl4pPr marL="1600200" indent="-228600">
              <a:defRPr sz="3200">
                <a:solidFill>
                  <a:schemeClr val="accent1"/>
                </a:solidFill>
                <a:latin typeface="Arial" charset="0"/>
              </a:defRPr>
            </a:lvl4pPr>
            <a:lvl5pPr marL="2057400" indent="-228600">
              <a:defRPr sz="3200">
                <a:solidFill>
                  <a:schemeClr val="accent1"/>
                </a:solidFill>
                <a:latin typeface="Arial" charset="0"/>
              </a:defRPr>
            </a:lvl5pPr>
            <a:lvl6pPr marL="2514600" indent="-228600" eaLnBrk="0" fontAlgn="base" hangingPunct="0">
              <a:spcBef>
                <a:spcPct val="50000"/>
              </a:spcBef>
              <a:spcAft>
                <a:spcPct val="0"/>
              </a:spcAft>
              <a:buClr>
                <a:srgbClr val="C0C0C0"/>
              </a:buClr>
              <a:buFont typeface="Wingdings" pitchFamily="2" charset="2"/>
              <a:buChar char="§"/>
              <a:defRPr sz="3200">
                <a:solidFill>
                  <a:schemeClr val="accent1"/>
                </a:solidFill>
                <a:latin typeface="Arial" charset="0"/>
              </a:defRPr>
            </a:lvl6pPr>
            <a:lvl7pPr marL="2971800" indent="-228600" eaLnBrk="0" fontAlgn="base" hangingPunct="0">
              <a:spcBef>
                <a:spcPct val="50000"/>
              </a:spcBef>
              <a:spcAft>
                <a:spcPct val="0"/>
              </a:spcAft>
              <a:buClr>
                <a:srgbClr val="C0C0C0"/>
              </a:buClr>
              <a:buFont typeface="Wingdings" pitchFamily="2" charset="2"/>
              <a:buChar char="§"/>
              <a:defRPr sz="3200">
                <a:solidFill>
                  <a:schemeClr val="accent1"/>
                </a:solidFill>
                <a:latin typeface="Arial" charset="0"/>
              </a:defRPr>
            </a:lvl7pPr>
            <a:lvl8pPr marL="3429000" indent="-228600" eaLnBrk="0" fontAlgn="base" hangingPunct="0">
              <a:spcBef>
                <a:spcPct val="50000"/>
              </a:spcBef>
              <a:spcAft>
                <a:spcPct val="0"/>
              </a:spcAft>
              <a:buClr>
                <a:srgbClr val="C0C0C0"/>
              </a:buClr>
              <a:buFont typeface="Wingdings" pitchFamily="2" charset="2"/>
              <a:buChar char="§"/>
              <a:defRPr sz="3200">
                <a:solidFill>
                  <a:schemeClr val="accent1"/>
                </a:solidFill>
                <a:latin typeface="Arial" charset="0"/>
              </a:defRPr>
            </a:lvl8pPr>
            <a:lvl9pPr marL="3886200" indent="-228600" eaLnBrk="0" fontAlgn="base" hangingPunct="0">
              <a:spcBef>
                <a:spcPct val="50000"/>
              </a:spcBef>
              <a:spcAft>
                <a:spcPct val="0"/>
              </a:spcAft>
              <a:buClr>
                <a:srgbClr val="C0C0C0"/>
              </a:buClr>
              <a:buFont typeface="Wingdings" pitchFamily="2" charset="2"/>
              <a:buChar char="§"/>
              <a:defRPr sz="3200">
                <a:solidFill>
                  <a:schemeClr val="accent1"/>
                </a:solidFill>
                <a:latin typeface="Arial" charset="0"/>
              </a:defRPr>
            </a:lvl9pPr>
          </a:lstStyle>
          <a:p>
            <a:r>
              <a:rPr lang="en-US" sz="1600" smtClean="0">
                <a:solidFill>
                  <a:srgbClr val="EAEAEA"/>
                </a:solidFill>
              </a:rPr>
              <a:t>6.</a:t>
            </a:r>
            <a:fld id="{5F3C7DE2-4473-4D25-969F-EF6B196D01CA}" type="slidenum">
              <a:rPr lang="en-US" sz="1600" smtClean="0">
                <a:solidFill>
                  <a:srgbClr val="EAEAEA"/>
                </a:solidFill>
              </a:rPr>
              <a:pPr/>
              <a:t>35</a:t>
            </a:fld>
            <a:endParaRPr lang="en-US" sz="1600" smtClean="0">
              <a:solidFill>
                <a:srgbClr val="EAEAEA"/>
              </a:solidFill>
            </a:endParaRPr>
          </a:p>
        </p:txBody>
      </p:sp>
      <p:sp>
        <p:nvSpPr>
          <p:cNvPr id="37891" name="Rectangle 2"/>
          <p:cNvSpPr>
            <a:spLocks noGrp="1" noChangeArrowheads="1"/>
          </p:cNvSpPr>
          <p:nvPr>
            <p:ph type="title"/>
          </p:nvPr>
        </p:nvSpPr>
        <p:spPr/>
        <p:txBody>
          <a:bodyPr/>
          <a:lstStyle/>
          <a:p>
            <a:pPr eaLnBrk="1" hangingPunct="1"/>
            <a:r>
              <a:rPr lang="en-US" smtClean="0"/>
              <a:t>Photo</a:t>
            </a:r>
          </a:p>
        </p:txBody>
      </p:sp>
      <p:sp>
        <p:nvSpPr>
          <p:cNvPr id="37892" name="Rectangle 3"/>
          <p:cNvSpPr>
            <a:spLocks noGrp="1" noChangeArrowheads="1"/>
          </p:cNvSpPr>
          <p:nvPr>
            <p:ph type="body" idx="1"/>
          </p:nvPr>
        </p:nvSpPr>
        <p:spPr/>
        <p:txBody>
          <a:bodyPr/>
          <a:lstStyle/>
          <a:p>
            <a:pPr eaLnBrk="1" hangingPunct="1"/>
            <a:r>
              <a:rPr lang="en-US" smtClean="0"/>
              <a:t>Case example 1 – older adult male victim</a:t>
            </a:r>
          </a:p>
        </p:txBody>
      </p:sp>
      <p:pic>
        <p:nvPicPr>
          <p:cNvPr id="37893" name="Picture 4"/>
          <p:cNvPicPr>
            <a:picLocks noChangeAspect="1" noChangeArrowheads="1"/>
          </p:cNvPicPr>
          <p:nvPr/>
        </p:nvPicPr>
        <p:blipFill>
          <a:blip r:embed="rId3">
            <a:extLst>
              <a:ext uri="{28A0092B-C50C-407E-A947-70E740481C1C}">
                <a14:useLocalDpi xmlns:a14="http://schemas.microsoft.com/office/drawing/2010/main" val="0"/>
              </a:ext>
            </a:extLst>
          </a:blip>
          <a:srcRect t="1601" r="638" b="800"/>
          <a:stretch>
            <a:fillRect/>
          </a:stretch>
        </p:blipFill>
        <p:spPr bwMode="auto">
          <a:xfrm>
            <a:off x="0" y="0"/>
            <a:ext cx="90852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5307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accent1"/>
                </a:solidFill>
                <a:latin typeface="Arial" charset="0"/>
              </a:defRPr>
            </a:lvl1pPr>
            <a:lvl2pPr marL="742950" indent="-285750">
              <a:defRPr sz="3200">
                <a:solidFill>
                  <a:schemeClr val="accent1"/>
                </a:solidFill>
                <a:latin typeface="Arial" charset="0"/>
              </a:defRPr>
            </a:lvl2pPr>
            <a:lvl3pPr marL="1143000" indent="-228600">
              <a:defRPr sz="3200">
                <a:solidFill>
                  <a:schemeClr val="accent1"/>
                </a:solidFill>
                <a:latin typeface="Arial" charset="0"/>
              </a:defRPr>
            </a:lvl3pPr>
            <a:lvl4pPr marL="1600200" indent="-228600">
              <a:defRPr sz="3200">
                <a:solidFill>
                  <a:schemeClr val="accent1"/>
                </a:solidFill>
                <a:latin typeface="Arial" charset="0"/>
              </a:defRPr>
            </a:lvl4pPr>
            <a:lvl5pPr marL="2057400" indent="-228600">
              <a:defRPr sz="3200">
                <a:solidFill>
                  <a:schemeClr val="accent1"/>
                </a:solidFill>
                <a:latin typeface="Arial" charset="0"/>
              </a:defRPr>
            </a:lvl5pPr>
            <a:lvl6pPr marL="2514600" indent="-228600" eaLnBrk="0" fontAlgn="base" hangingPunct="0">
              <a:spcBef>
                <a:spcPct val="50000"/>
              </a:spcBef>
              <a:spcAft>
                <a:spcPct val="0"/>
              </a:spcAft>
              <a:buClr>
                <a:srgbClr val="C0C0C0"/>
              </a:buClr>
              <a:buFont typeface="Wingdings" pitchFamily="2" charset="2"/>
              <a:buChar char="§"/>
              <a:defRPr sz="3200">
                <a:solidFill>
                  <a:schemeClr val="accent1"/>
                </a:solidFill>
                <a:latin typeface="Arial" charset="0"/>
              </a:defRPr>
            </a:lvl6pPr>
            <a:lvl7pPr marL="2971800" indent="-228600" eaLnBrk="0" fontAlgn="base" hangingPunct="0">
              <a:spcBef>
                <a:spcPct val="50000"/>
              </a:spcBef>
              <a:spcAft>
                <a:spcPct val="0"/>
              </a:spcAft>
              <a:buClr>
                <a:srgbClr val="C0C0C0"/>
              </a:buClr>
              <a:buFont typeface="Wingdings" pitchFamily="2" charset="2"/>
              <a:buChar char="§"/>
              <a:defRPr sz="3200">
                <a:solidFill>
                  <a:schemeClr val="accent1"/>
                </a:solidFill>
                <a:latin typeface="Arial" charset="0"/>
              </a:defRPr>
            </a:lvl7pPr>
            <a:lvl8pPr marL="3429000" indent="-228600" eaLnBrk="0" fontAlgn="base" hangingPunct="0">
              <a:spcBef>
                <a:spcPct val="50000"/>
              </a:spcBef>
              <a:spcAft>
                <a:spcPct val="0"/>
              </a:spcAft>
              <a:buClr>
                <a:srgbClr val="C0C0C0"/>
              </a:buClr>
              <a:buFont typeface="Wingdings" pitchFamily="2" charset="2"/>
              <a:buChar char="§"/>
              <a:defRPr sz="3200">
                <a:solidFill>
                  <a:schemeClr val="accent1"/>
                </a:solidFill>
                <a:latin typeface="Arial" charset="0"/>
              </a:defRPr>
            </a:lvl8pPr>
            <a:lvl9pPr marL="3886200" indent="-228600" eaLnBrk="0" fontAlgn="base" hangingPunct="0">
              <a:spcBef>
                <a:spcPct val="50000"/>
              </a:spcBef>
              <a:spcAft>
                <a:spcPct val="0"/>
              </a:spcAft>
              <a:buClr>
                <a:srgbClr val="C0C0C0"/>
              </a:buClr>
              <a:buFont typeface="Wingdings" pitchFamily="2" charset="2"/>
              <a:buChar char="§"/>
              <a:defRPr sz="3200">
                <a:solidFill>
                  <a:schemeClr val="accent1"/>
                </a:solidFill>
                <a:latin typeface="Arial" charset="0"/>
              </a:defRPr>
            </a:lvl9pPr>
          </a:lstStyle>
          <a:p>
            <a:r>
              <a:rPr lang="en-US" sz="1600" smtClean="0">
                <a:solidFill>
                  <a:srgbClr val="EAEAEA"/>
                </a:solidFill>
              </a:rPr>
              <a:t>6.</a:t>
            </a:r>
            <a:fld id="{788C7F61-C84D-444B-A120-74AFD61FA3FD}" type="slidenum">
              <a:rPr lang="en-US" sz="1600" smtClean="0">
                <a:solidFill>
                  <a:srgbClr val="EAEAEA"/>
                </a:solidFill>
              </a:rPr>
              <a:pPr/>
              <a:t>36</a:t>
            </a:fld>
            <a:endParaRPr lang="en-US" sz="1600" smtClean="0">
              <a:solidFill>
                <a:srgbClr val="EAEAEA"/>
              </a:solidFill>
            </a:endParaRPr>
          </a:p>
        </p:txBody>
      </p:sp>
      <p:sp>
        <p:nvSpPr>
          <p:cNvPr id="38915" name="Rectangle 2"/>
          <p:cNvSpPr>
            <a:spLocks noGrp="1" noChangeArrowheads="1"/>
          </p:cNvSpPr>
          <p:nvPr>
            <p:ph type="title"/>
          </p:nvPr>
        </p:nvSpPr>
        <p:spPr/>
        <p:txBody>
          <a:bodyPr/>
          <a:lstStyle/>
          <a:p>
            <a:r>
              <a:rPr lang="en-US" sz="3600" smtClean="0"/>
              <a:t>Neglect or Self-Neglect?</a:t>
            </a:r>
            <a:br>
              <a:rPr lang="en-US" sz="3600" smtClean="0"/>
            </a:br>
            <a:r>
              <a:rPr lang="en-US" sz="2800" smtClean="0"/>
              <a:t>Case Example</a:t>
            </a:r>
          </a:p>
        </p:txBody>
      </p:sp>
      <p:sp>
        <p:nvSpPr>
          <p:cNvPr id="38916" name="Rectangle 3"/>
          <p:cNvSpPr>
            <a:spLocks noGrp="1" noChangeArrowheads="1"/>
          </p:cNvSpPr>
          <p:nvPr>
            <p:ph type="body" idx="1"/>
          </p:nvPr>
        </p:nvSpPr>
        <p:spPr/>
        <p:txBody>
          <a:bodyPr/>
          <a:lstStyle/>
          <a:p>
            <a:r>
              <a:rPr lang="en-US" smtClean="0"/>
              <a:t>Older male, living alone</a:t>
            </a:r>
          </a:p>
          <a:p>
            <a:r>
              <a:rPr lang="en-US" smtClean="0"/>
              <a:t>Found after several days of lying face down on bathroom floor</a:t>
            </a:r>
          </a:p>
          <a:p>
            <a:r>
              <a:rPr lang="en-US" smtClean="0"/>
              <a:t>Pressure sores on face, chest, knees, groin</a:t>
            </a:r>
          </a:p>
          <a:p>
            <a:r>
              <a:rPr lang="en-US" smtClean="0"/>
              <a:t>Appeared to have dementia</a:t>
            </a:r>
          </a:p>
        </p:txBody>
      </p:sp>
    </p:spTree>
    <p:extLst>
      <p:ext uri="{BB962C8B-B14F-4D97-AF65-F5344CB8AC3E}">
        <p14:creationId xmlns:p14="http://schemas.microsoft.com/office/powerpoint/2010/main" val="22415265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8450" y="228600"/>
            <a:ext cx="8547100" cy="838200"/>
          </a:xfrm>
        </p:spPr>
        <p:txBody>
          <a:bodyPr/>
          <a:lstStyle/>
          <a:p>
            <a:pPr eaLnBrk="1" hangingPunct="1"/>
            <a:r>
              <a:rPr lang="en-US" smtClean="0"/>
              <a:t>Elder Abuse Training for </a:t>
            </a:r>
            <a:br>
              <a:rPr lang="en-US" smtClean="0"/>
            </a:br>
            <a:r>
              <a:rPr lang="en-US" smtClean="0"/>
              <a:t>Law Enforcement</a:t>
            </a:r>
          </a:p>
        </p:txBody>
      </p:sp>
      <p:sp>
        <p:nvSpPr>
          <p:cNvPr id="248835" name="Rectangle 3"/>
          <p:cNvSpPr>
            <a:spLocks noGrp="1" noChangeArrowheads="1"/>
          </p:cNvSpPr>
          <p:nvPr>
            <p:ph type="subTitle" idx="1"/>
          </p:nvPr>
        </p:nvSpPr>
        <p:spPr>
          <a:xfrm>
            <a:off x="152400" y="2149475"/>
            <a:ext cx="8839200" cy="1265238"/>
          </a:xfrm>
        </p:spPr>
        <p:txBody>
          <a:bodyPr/>
          <a:lstStyle/>
          <a:p>
            <a:pPr eaLnBrk="1" hangingPunct="1">
              <a:defRPr/>
            </a:pPr>
            <a:r>
              <a:rPr lang="en-US" smtClean="0">
                <a:solidFill>
                  <a:schemeClr val="accent1"/>
                </a:solidFill>
              </a:rPr>
              <a:t>Sexual Abuse</a:t>
            </a:r>
          </a:p>
        </p:txBody>
      </p:sp>
    </p:spTree>
    <p:extLst>
      <p:ext uri="{BB962C8B-B14F-4D97-AF65-F5344CB8AC3E}">
        <p14:creationId xmlns:p14="http://schemas.microsoft.com/office/powerpoint/2010/main" val="10904303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defRPr>
                <a:solidFill>
                  <a:schemeClr val="bg1"/>
                </a:solidFill>
                <a:latin typeface="Arial" charset="0"/>
              </a:defRPr>
            </a:lvl6pPr>
            <a:lvl7pPr marL="2971800" indent="-228600" eaLnBrk="0" fontAlgn="base" hangingPunct="0">
              <a:spcBef>
                <a:spcPct val="0"/>
              </a:spcBef>
              <a:spcAft>
                <a:spcPct val="0"/>
              </a:spcAft>
              <a:defRPr>
                <a:solidFill>
                  <a:schemeClr val="bg1"/>
                </a:solidFill>
                <a:latin typeface="Arial" charset="0"/>
              </a:defRPr>
            </a:lvl7pPr>
            <a:lvl8pPr marL="3429000" indent="-228600" eaLnBrk="0" fontAlgn="base" hangingPunct="0">
              <a:spcBef>
                <a:spcPct val="0"/>
              </a:spcBef>
              <a:spcAft>
                <a:spcPct val="0"/>
              </a:spcAft>
              <a:defRPr>
                <a:solidFill>
                  <a:schemeClr val="bg1"/>
                </a:solidFill>
                <a:latin typeface="Arial" charset="0"/>
              </a:defRPr>
            </a:lvl8pPr>
            <a:lvl9pPr marL="3886200" indent="-228600" eaLnBrk="0" fontAlgn="base" hangingPunct="0">
              <a:spcBef>
                <a:spcPct val="0"/>
              </a:spcBef>
              <a:spcAft>
                <a:spcPct val="0"/>
              </a:spcAft>
              <a:defRPr>
                <a:solidFill>
                  <a:schemeClr val="bg1"/>
                </a:solidFill>
                <a:latin typeface="Arial" charset="0"/>
              </a:defRPr>
            </a:lvl9pPr>
          </a:lstStyle>
          <a:p>
            <a:pPr eaLnBrk="1" hangingPunct="1"/>
            <a:r>
              <a:rPr lang="en-US" smtClean="0">
                <a:solidFill>
                  <a:srgbClr val="EAEAEA"/>
                </a:solidFill>
              </a:rPr>
              <a:t>7.</a:t>
            </a:r>
            <a:fld id="{DD14DE84-1E36-4499-9BCF-20D5B5FE4002}" type="slidenum">
              <a:rPr lang="en-US" smtClean="0">
                <a:solidFill>
                  <a:srgbClr val="EAEAEA"/>
                </a:solidFill>
              </a:rPr>
              <a:pPr eaLnBrk="1" hangingPunct="1"/>
              <a:t>38</a:t>
            </a:fld>
            <a:endParaRPr lang="en-US" smtClean="0">
              <a:solidFill>
                <a:srgbClr val="EAEAEA"/>
              </a:solidFill>
            </a:endParaRPr>
          </a:p>
        </p:txBody>
      </p:sp>
      <p:sp>
        <p:nvSpPr>
          <p:cNvPr id="7171" name="Rectangle 2"/>
          <p:cNvSpPr>
            <a:spLocks noGrp="1" noChangeArrowheads="1"/>
          </p:cNvSpPr>
          <p:nvPr>
            <p:ph type="title"/>
          </p:nvPr>
        </p:nvSpPr>
        <p:spPr/>
        <p:txBody>
          <a:bodyPr/>
          <a:lstStyle/>
          <a:p>
            <a:pPr eaLnBrk="1" hangingPunct="1"/>
            <a:r>
              <a:rPr lang="en-US" smtClean="0"/>
              <a:t>What is Elder Sexual Abuse?</a:t>
            </a:r>
          </a:p>
        </p:txBody>
      </p:sp>
      <p:sp>
        <p:nvSpPr>
          <p:cNvPr id="7172" name="Rectangle 3"/>
          <p:cNvSpPr>
            <a:spLocks noGrp="1" noChangeArrowheads="1"/>
          </p:cNvSpPr>
          <p:nvPr>
            <p:ph type="body" idx="1"/>
          </p:nvPr>
        </p:nvSpPr>
        <p:spPr>
          <a:xfrm>
            <a:off x="152400" y="1371600"/>
            <a:ext cx="8839200" cy="4876800"/>
          </a:xfrm>
        </p:spPr>
        <p:txBody>
          <a:bodyPr/>
          <a:lstStyle/>
          <a:p>
            <a:pPr eaLnBrk="1" hangingPunct="1">
              <a:buFont typeface="Wingdings" pitchFamily="2" charset="2"/>
              <a:buNone/>
            </a:pPr>
            <a:endParaRPr lang="en-US" sz="4000" smtClean="0">
              <a:solidFill>
                <a:schemeClr val="bg1"/>
              </a:solidFill>
            </a:endParaRPr>
          </a:p>
          <a:p>
            <a:pPr eaLnBrk="1" hangingPunct="1">
              <a:buFont typeface="Wingdings" pitchFamily="2" charset="2"/>
              <a:buNone/>
            </a:pPr>
            <a:r>
              <a:rPr lang="en-US" sz="4000" smtClean="0">
                <a:solidFill>
                  <a:schemeClr val="bg1"/>
                </a:solidFill>
              </a:rPr>
              <a:t>	</a:t>
            </a:r>
            <a:r>
              <a:rPr lang="en-US" sz="4000" smtClean="0"/>
              <a:t>Any nonconsensual, unwanted sexual contact with an older adult</a:t>
            </a:r>
            <a:r>
              <a:rPr lang="en-US" sz="4000" smtClean="0">
                <a:solidFill>
                  <a:schemeClr val="bg1"/>
                </a:solidFill>
              </a:rPr>
              <a:t> </a:t>
            </a:r>
          </a:p>
        </p:txBody>
      </p:sp>
    </p:spTree>
    <p:extLst>
      <p:ext uri="{BB962C8B-B14F-4D97-AF65-F5344CB8AC3E}">
        <p14:creationId xmlns:p14="http://schemas.microsoft.com/office/powerpoint/2010/main" val="42896734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defRPr>
                <a:solidFill>
                  <a:schemeClr val="bg1"/>
                </a:solidFill>
                <a:latin typeface="Arial" charset="0"/>
              </a:defRPr>
            </a:lvl6pPr>
            <a:lvl7pPr marL="2971800" indent="-228600" eaLnBrk="0" fontAlgn="base" hangingPunct="0">
              <a:spcBef>
                <a:spcPct val="0"/>
              </a:spcBef>
              <a:spcAft>
                <a:spcPct val="0"/>
              </a:spcAft>
              <a:defRPr>
                <a:solidFill>
                  <a:schemeClr val="bg1"/>
                </a:solidFill>
                <a:latin typeface="Arial" charset="0"/>
              </a:defRPr>
            </a:lvl7pPr>
            <a:lvl8pPr marL="3429000" indent="-228600" eaLnBrk="0" fontAlgn="base" hangingPunct="0">
              <a:spcBef>
                <a:spcPct val="0"/>
              </a:spcBef>
              <a:spcAft>
                <a:spcPct val="0"/>
              </a:spcAft>
              <a:defRPr>
                <a:solidFill>
                  <a:schemeClr val="bg1"/>
                </a:solidFill>
                <a:latin typeface="Arial" charset="0"/>
              </a:defRPr>
            </a:lvl8pPr>
            <a:lvl9pPr marL="3886200" indent="-228600" eaLnBrk="0" fontAlgn="base" hangingPunct="0">
              <a:spcBef>
                <a:spcPct val="0"/>
              </a:spcBef>
              <a:spcAft>
                <a:spcPct val="0"/>
              </a:spcAft>
              <a:defRPr>
                <a:solidFill>
                  <a:schemeClr val="bg1"/>
                </a:solidFill>
                <a:latin typeface="Arial" charset="0"/>
              </a:defRPr>
            </a:lvl9pPr>
          </a:lstStyle>
          <a:p>
            <a:pPr eaLnBrk="1" hangingPunct="1"/>
            <a:r>
              <a:rPr lang="en-US" smtClean="0">
                <a:solidFill>
                  <a:srgbClr val="EAEAEA"/>
                </a:solidFill>
              </a:rPr>
              <a:t>7.</a:t>
            </a:r>
            <a:fld id="{7209D2E9-69D6-443B-945E-49221F189DA6}" type="slidenum">
              <a:rPr lang="en-US" smtClean="0">
                <a:solidFill>
                  <a:srgbClr val="EAEAEA"/>
                </a:solidFill>
              </a:rPr>
              <a:pPr eaLnBrk="1" hangingPunct="1"/>
              <a:t>39</a:t>
            </a:fld>
            <a:endParaRPr lang="en-US" smtClean="0">
              <a:solidFill>
                <a:srgbClr val="EAEAEA"/>
              </a:solidFill>
            </a:endParaRPr>
          </a:p>
        </p:txBody>
      </p:sp>
      <p:sp>
        <p:nvSpPr>
          <p:cNvPr id="8195" name="Rectangle 2"/>
          <p:cNvSpPr>
            <a:spLocks noGrp="1" noChangeArrowheads="1"/>
          </p:cNvSpPr>
          <p:nvPr>
            <p:ph type="title"/>
          </p:nvPr>
        </p:nvSpPr>
        <p:spPr/>
        <p:txBody>
          <a:bodyPr/>
          <a:lstStyle/>
          <a:p>
            <a:pPr eaLnBrk="1" hangingPunct="1"/>
            <a:r>
              <a:rPr lang="en-US" smtClean="0"/>
              <a:t>Who Commits Elder Sexual Abuse?</a:t>
            </a:r>
          </a:p>
        </p:txBody>
      </p:sp>
      <p:sp>
        <p:nvSpPr>
          <p:cNvPr id="8196" name="Rectangle 3"/>
          <p:cNvSpPr>
            <a:spLocks noGrp="1" noChangeArrowheads="1"/>
          </p:cNvSpPr>
          <p:nvPr>
            <p:ph type="body" idx="1"/>
          </p:nvPr>
        </p:nvSpPr>
        <p:spPr/>
        <p:txBody>
          <a:bodyPr/>
          <a:lstStyle/>
          <a:p>
            <a:pPr eaLnBrk="1" hangingPunct="1">
              <a:lnSpc>
                <a:spcPct val="90000"/>
              </a:lnSpc>
            </a:pPr>
            <a:r>
              <a:rPr lang="en-US" smtClean="0"/>
              <a:t>Adult family members, such as adult sons or daughters, grandchildren, siblings</a:t>
            </a:r>
          </a:p>
          <a:p>
            <a:pPr eaLnBrk="1" hangingPunct="1">
              <a:lnSpc>
                <a:spcPct val="90000"/>
              </a:lnSpc>
            </a:pPr>
            <a:r>
              <a:rPr lang="en-US" smtClean="0"/>
              <a:t>Spouses and intimate partners</a:t>
            </a:r>
          </a:p>
          <a:p>
            <a:pPr eaLnBrk="1" hangingPunct="1">
              <a:lnSpc>
                <a:spcPct val="90000"/>
              </a:lnSpc>
            </a:pPr>
            <a:r>
              <a:rPr lang="en-US" smtClean="0"/>
              <a:t>Non-relative caregivers</a:t>
            </a:r>
          </a:p>
          <a:p>
            <a:pPr eaLnBrk="1" hangingPunct="1">
              <a:lnSpc>
                <a:spcPct val="90000"/>
              </a:lnSpc>
            </a:pPr>
            <a:r>
              <a:rPr lang="en-US" smtClean="0"/>
              <a:t>Residents in facility settings</a:t>
            </a:r>
          </a:p>
          <a:p>
            <a:pPr eaLnBrk="1" hangingPunct="1">
              <a:lnSpc>
                <a:spcPct val="90000"/>
              </a:lnSpc>
            </a:pPr>
            <a:r>
              <a:rPr lang="en-US" smtClean="0"/>
              <a:t>On-line predators </a:t>
            </a:r>
          </a:p>
          <a:p>
            <a:pPr eaLnBrk="1" hangingPunct="1">
              <a:lnSpc>
                <a:spcPct val="90000"/>
              </a:lnSpc>
            </a:pPr>
            <a:r>
              <a:rPr lang="en-US" smtClean="0"/>
              <a:t>Stranger or acquaintance (least frequent)</a:t>
            </a:r>
            <a:endParaRPr lang="en-US" smtClean="0">
              <a:solidFill>
                <a:srgbClr val="FFFF00"/>
              </a:solidFill>
            </a:endParaRPr>
          </a:p>
        </p:txBody>
      </p:sp>
    </p:spTree>
    <p:extLst>
      <p:ext uri="{BB962C8B-B14F-4D97-AF65-F5344CB8AC3E}">
        <p14:creationId xmlns:p14="http://schemas.microsoft.com/office/powerpoint/2010/main" val="7143976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defRPr>
                <a:solidFill>
                  <a:schemeClr val="bg1"/>
                </a:solidFill>
                <a:latin typeface="Arial" charset="0"/>
              </a:defRPr>
            </a:lvl6pPr>
            <a:lvl7pPr marL="2971800" indent="-228600" eaLnBrk="0" fontAlgn="base" hangingPunct="0">
              <a:spcBef>
                <a:spcPct val="0"/>
              </a:spcBef>
              <a:spcAft>
                <a:spcPct val="0"/>
              </a:spcAft>
              <a:defRPr>
                <a:solidFill>
                  <a:schemeClr val="bg1"/>
                </a:solidFill>
                <a:latin typeface="Arial" charset="0"/>
              </a:defRPr>
            </a:lvl7pPr>
            <a:lvl8pPr marL="3429000" indent="-228600" eaLnBrk="0" fontAlgn="base" hangingPunct="0">
              <a:spcBef>
                <a:spcPct val="0"/>
              </a:spcBef>
              <a:spcAft>
                <a:spcPct val="0"/>
              </a:spcAft>
              <a:defRPr>
                <a:solidFill>
                  <a:schemeClr val="bg1"/>
                </a:solidFill>
                <a:latin typeface="Arial" charset="0"/>
              </a:defRPr>
            </a:lvl8pPr>
            <a:lvl9pPr marL="3886200" indent="-228600" eaLnBrk="0" fontAlgn="base" hangingPunct="0">
              <a:spcBef>
                <a:spcPct val="0"/>
              </a:spcBef>
              <a:spcAft>
                <a:spcPct val="0"/>
              </a:spcAft>
              <a:defRPr>
                <a:solidFill>
                  <a:schemeClr val="bg1"/>
                </a:solidFill>
                <a:latin typeface="Arial" charset="0"/>
              </a:defRPr>
            </a:lvl9pPr>
          </a:lstStyle>
          <a:p>
            <a:pPr eaLnBrk="1" hangingPunct="1"/>
            <a:r>
              <a:rPr lang="en-US" smtClean="0">
                <a:solidFill>
                  <a:srgbClr val="EAEAEA"/>
                </a:solidFill>
              </a:rPr>
              <a:t>1.</a:t>
            </a:r>
            <a:fld id="{3B79F952-A7D5-4DF1-913A-0EC30B3EC5D6}" type="slidenum">
              <a:rPr lang="en-US" smtClean="0">
                <a:solidFill>
                  <a:srgbClr val="EAEAEA"/>
                </a:solidFill>
              </a:rPr>
              <a:pPr eaLnBrk="1" hangingPunct="1"/>
              <a:t>4</a:t>
            </a:fld>
            <a:endParaRPr lang="en-US" smtClean="0">
              <a:solidFill>
                <a:srgbClr val="EAEAEA"/>
              </a:solidFill>
            </a:endParaRPr>
          </a:p>
        </p:txBody>
      </p:sp>
      <p:sp>
        <p:nvSpPr>
          <p:cNvPr id="14339" name="Slide Number Placeholder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defRPr>
                <a:solidFill>
                  <a:schemeClr val="bg1"/>
                </a:solidFill>
                <a:latin typeface="Arial" charset="0"/>
              </a:defRPr>
            </a:lvl6pPr>
            <a:lvl7pPr marL="2971800" indent="-228600" eaLnBrk="0" fontAlgn="base" hangingPunct="0">
              <a:spcBef>
                <a:spcPct val="0"/>
              </a:spcBef>
              <a:spcAft>
                <a:spcPct val="0"/>
              </a:spcAft>
              <a:defRPr>
                <a:solidFill>
                  <a:schemeClr val="bg1"/>
                </a:solidFill>
                <a:latin typeface="Arial" charset="0"/>
              </a:defRPr>
            </a:lvl7pPr>
            <a:lvl8pPr marL="3429000" indent="-228600" eaLnBrk="0" fontAlgn="base" hangingPunct="0">
              <a:spcBef>
                <a:spcPct val="0"/>
              </a:spcBef>
              <a:spcAft>
                <a:spcPct val="0"/>
              </a:spcAft>
              <a:defRPr>
                <a:solidFill>
                  <a:schemeClr val="bg1"/>
                </a:solidFill>
                <a:latin typeface="Arial" charset="0"/>
              </a:defRPr>
            </a:lvl8pPr>
            <a:lvl9pPr marL="3886200" indent="-228600" eaLnBrk="0" fontAlgn="base" hangingPunct="0">
              <a:spcBef>
                <a:spcPct val="0"/>
              </a:spcBef>
              <a:spcAft>
                <a:spcPct val="0"/>
              </a:spcAft>
              <a:defRPr>
                <a:solidFill>
                  <a:schemeClr val="bg1"/>
                </a:solidFill>
                <a:latin typeface="Arial" charset="0"/>
              </a:defRPr>
            </a:lvl9pPr>
          </a:lstStyle>
          <a:p>
            <a:pPr algn="r" eaLnBrk="1" fontAlgn="base" hangingPunct="1">
              <a:spcBef>
                <a:spcPct val="0"/>
              </a:spcBef>
              <a:spcAft>
                <a:spcPct val="0"/>
              </a:spcAft>
            </a:pPr>
            <a:r>
              <a:rPr lang="en-US">
                <a:solidFill>
                  <a:srgbClr val="EAEAEA"/>
                </a:solidFill>
              </a:rPr>
              <a:t>1.</a:t>
            </a:r>
            <a:fld id="{970A018B-104D-4BD2-979D-B8D720314F17}" type="slidenum">
              <a:rPr lang="en-US">
                <a:solidFill>
                  <a:srgbClr val="EAEAEA"/>
                </a:solidFill>
              </a:rPr>
              <a:pPr algn="r" eaLnBrk="1" fontAlgn="base" hangingPunct="1">
                <a:spcBef>
                  <a:spcPct val="0"/>
                </a:spcBef>
                <a:spcAft>
                  <a:spcPct val="0"/>
                </a:spcAft>
              </a:pPr>
              <a:t>4</a:t>
            </a:fld>
            <a:endParaRPr lang="en-US">
              <a:solidFill>
                <a:srgbClr val="EAEAEA"/>
              </a:solidFill>
            </a:endParaRPr>
          </a:p>
        </p:txBody>
      </p:sp>
      <p:sp>
        <p:nvSpPr>
          <p:cNvPr id="14340" name="Rectangle 2"/>
          <p:cNvSpPr>
            <a:spLocks noGrp="1" noChangeArrowheads="1"/>
          </p:cNvSpPr>
          <p:nvPr>
            <p:ph type="title"/>
          </p:nvPr>
        </p:nvSpPr>
        <p:spPr/>
        <p:txBody>
          <a:bodyPr/>
          <a:lstStyle/>
          <a:p>
            <a:pPr eaLnBrk="1" hangingPunct="1"/>
            <a:r>
              <a:rPr lang="en-US" dirty="0" smtClean="0"/>
              <a:t>What is Elder Abuse?</a:t>
            </a:r>
          </a:p>
        </p:txBody>
      </p:sp>
      <p:sp>
        <p:nvSpPr>
          <p:cNvPr id="261123" name="Rectangle 3"/>
          <p:cNvSpPr>
            <a:spLocks noGrp="1" noChangeArrowheads="1"/>
          </p:cNvSpPr>
          <p:nvPr>
            <p:ph type="body" idx="1"/>
          </p:nvPr>
        </p:nvSpPr>
        <p:spPr>
          <a:xfrm>
            <a:off x="152400" y="1447800"/>
            <a:ext cx="8839200" cy="4876800"/>
          </a:xfrm>
        </p:spPr>
        <p:txBody>
          <a:bodyPr/>
          <a:lstStyle/>
          <a:p>
            <a:pPr eaLnBrk="1" hangingPunct="1">
              <a:buFont typeface="Wingdings" pitchFamily="2" charset="2"/>
              <a:buNone/>
            </a:pPr>
            <a:r>
              <a:rPr lang="en-US" dirty="0" smtClean="0"/>
              <a:t>When an older adult experiences:</a:t>
            </a:r>
          </a:p>
          <a:p>
            <a:pPr eaLnBrk="1" hangingPunct="1"/>
            <a:r>
              <a:rPr lang="en-US" dirty="0" smtClean="0"/>
              <a:t>Physical, sexual, or emotional abuse</a:t>
            </a:r>
          </a:p>
          <a:p>
            <a:pPr eaLnBrk="1" hangingPunct="1"/>
            <a:r>
              <a:rPr lang="en-US" dirty="0" smtClean="0"/>
              <a:t>Neglect</a:t>
            </a:r>
          </a:p>
          <a:p>
            <a:pPr eaLnBrk="1" hangingPunct="1"/>
            <a:r>
              <a:rPr lang="en-US" dirty="0" smtClean="0"/>
              <a:t>Financial exploitation</a:t>
            </a:r>
          </a:p>
          <a:p>
            <a:pPr eaLnBrk="1" hangingPunct="1">
              <a:buFont typeface="Wingdings" pitchFamily="2" charset="2"/>
              <a:buNone/>
            </a:pPr>
            <a:endParaRPr lang="en-US" sz="2800" dirty="0" smtClean="0"/>
          </a:p>
          <a:p>
            <a:pPr eaLnBrk="1" hangingPunct="1">
              <a:buFont typeface="Wingdings" pitchFamily="2" charset="2"/>
              <a:buNone/>
            </a:pPr>
            <a:r>
              <a:rPr lang="en-US" sz="2800" dirty="0" smtClean="0"/>
              <a:t>(Any of the above may co-occur with each other)</a:t>
            </a:r>
            <a:r>
              <a:rPr lang="en-US" sz="1600" dirty="0" smtClean="0"/>
              <a:t>   </a:t>
            </a:r>
          </a:p>
        </p:txBody>
      </p:sp>
    </p:spTree>
    <p:extLst>
      <p:ext uri="{BB962C8B-B14F-4D97-AF65-F5344CB8AC3E}">
        <p14:creationId xmlns:p14="http://schemas.microsoft.com/office/powerpoint/2010/main" val="41788293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61123">
                                            <p:txEl>
                                              <p:charRg st="0" end="2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1123">
                                            <p:txEl>
                                              <p:charRg st="28" end="4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1123">
                                            <p:txEl>
                                              <p:charRg st="43" end="5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1123">
                                            <p:txEl>
                                              <p:charRg st="51" end="7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112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1123">
                                            <p:txEl>
                                              <p:charRg st="101" end="12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1123">
                                            <p:txEl>
                                              <p:charRg st="128" end="12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defRPr>
                <a:solidFill>
                  <a:schemeClr val="bg1"/>
                </a:solidFill>
                <a:latin typeface="Arial" charset="0"/>
              </a:defRPr>
            </a:lvl6pPr>
            <a:lvl7pPr marL="2971800" indent="-228600" eaLnBrk="0" fontAlgn="base" hangingPunct="0">
              <a:spcBef>
                <a:spcPct val="0"/>
              </a:spcBef>
              <a:spcAft>
                <a:spcPct val="0"/>
              </a:spcAft>
              <a:defRPr>
                <a:solidFill>
                  <a:schemeClr val="bg1"/>
                </a:solidFill>
                <a:latin typeface="Arial" charset="0"/>
              </a:defRPr>
            </a:lvl7pPr>
            <a:lvl8pPr marL="3429000" indent="-228600" eaLnBrk="0" fontAlgn="base" hangingPunct="0">
              <a:spcBef>
                <a:spcPct val="0"/>
              </a:spcBef>
              <a:spcAft>
                <a:spcPct val="0"/>
              </a:spcAft>
              <a:defRPr>
                <a:solidFill>
                  <a:schemeClr val="bg1"/>
                </a:solidFill>
                <a:latin typeface="Arial" charset="0"/>
              </a:defRPr>
            </a:lvl8pPr>
            <a:lvl9pPr marL="3886200" indent="-228600" eaLnBrk="0" fontAlgn="base" hangingPunct="0">
              <a:spcBef>
                <a:spcPct val="0"/>
              </a:spcBef>
              <a:spcAft>
                <a:spcPct val="0"/>
              </a:spcAft>
              <a:defRPr>
                <a:solidFill>
                  <a:schemeClr val="bg1"/>
                </a:solidFill>
                <a:latin typeface="Arial" charset="0"/>
              </a:defRPr>
            </a:lvl9pPr>
          </a:lstStyle>
          <a:p>
            <a:pPr eaLnBrk="1" hangingPunct="1"/>
            <a:r>
              <a:rPr lang="en-US" smtClean="0">
                <a:solidFill>
                  <a:srgbClr val="EAEAEA"/>
                </a:solidFill>
              </a:rPr>
              <a:t>7.</a:t>
            </a:r>
            <a:fld id="{5B3458BB-9809-40CA-BA57-0FAEEE59772E}" type="slidenum">
              <a:rPr lang="en-US" smtClean="0">
                <a:solidFill>
                  <a:srgbClr val="EAEAEA"/>
                </a:solidFill>
              </a:rPr>
              <a:pPr eaLnBrk="1" hangingPunct="1"/>
              <a:t>40</a:t>
            </a:fld>
            <a:endParaRPr lang="en-US" smtClean="0">
              <a:solidFill>
                <a:srgbClr val="EAEAEA"/>
              </a:solidFill>
            </a:endParaRPr>
          </a:p>
        </p:txBody>
      </p:sp>
      <p:sp>
        <p:nvSpPr>
          <p:cNvPr id="9219" name="Rectangle 2"/>
          <p:cNvSpPr>
            <a:spLocks noGrp="1" noChangeArrowheads="1"/>
          </p:cNvSpPr>
          <p:nvPr>
            <p:ph type="title"/>
          </p:nvPr>
        </p:nvSpPr>
        <p:spPr/>
        <p:txBody>
          <a:bodyPr/>
          <a:lstStyle/>
          <a:p>
            <a:pPr eaLnBrk="1" hangingPunct="1"/>
            <a:r>
              <a:rPr lang="en-US" sz="3600" smtClean="0"/>
              <a:t>Why Does Elder Sexual Abuse Occur?</a:t>
            </a:r>
          </a:p>
        </p:txBody>
      </p:sp>
      <p:sp>
        <p:nvSpPr>
          <p:cNvPr id="9220" name="Rectangle 3"/>
          <p:cNvSpPr>
            <a:spLocks noGrp="1" noChangeArrowheads="1"/>
          </p:cNvSpPr>
          <p:nvPr>
            <p:ph type="body" idx="1"/>
          </p:nvPr>
        </p:nvSpPr>
        <p:spPr/>
        <p:txBody>
          <a:bodyPr/>
          <a:lstStyle/>
          <a:p>
            <a:pPr eaLnBrk="1" hangingPunct="1"/>
            <a:r>
              <a:rPr lang="en-US" smtClean="0"/>
              <a:t>Power and control</a:t>
            </a:r>
          </a:p>
          <a:p>
            <a:pPr eaLnBrk="1" hangingPunct="1"/>
            <a:r>
              <a:rPr lang="en-US" smtClean="0"/>
              <a:t>Mental health or dementia (inability to control behavior)</a:t>
            </a:r>
          </a:p>
        </p:txBody>
      </p:sp>
    </p:spTree>
    <p:extLst>
      <p:ext uri="{BB962C8B-B14F-4D97-AF65-F5344CB8AC3E}">
        <p14:creationId xmlns:p14="http://schemas.microsoft.com/office/powerpoint/2010/main" val="10205264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defRPr>
                <a:solidFill>
                  <a:schemeClr val="bg1"/>
                </a:solidFill>
                <a:latin typeface="Arial" charset="0"/>
              </a:defRPr>
            </a:lvl6pPr>
            <a:lvl7pPr marL="2971800" indent="-228600" eaLnBrk="0" fontAlgn="base" hangingPunct="0">
              <a:spcBef>
                <a:spcPct val="0"/>
              </a:spcBef>
              <a:spcAft>
                <a:spcPct val="0"/>
              </a:spcAft>
              <a:defRPr>
                <a:solidFill>
                  <a:schemeClr val="bg1"/>
                </a:solidFill>
                <a:latin typeface="Arial" charset="0"/>
              </a:defRPr>
            </a:lvl7pPr>
            <a:lvl8pPr marL="3429000" indent="-228600" eaLnBrk="0" fontAlgn="base" hangingPunct="0">
              <a:spcBef>
                <a:spcPct val="0"/>
              </a:spcBef>
              <a:spcAft>
                <a:spcPct val="0"/>
              </a:spcAft>
              <a:defRPr>
                <a:solidFill>
                  <a:schemeClr val="bg1"/>
                </a:solidFill>
                <a:latin typeface="Arial" charset="0"/>
              </a:defRPr>
            </a:lvl8pPr>
            <a:lvl9pPr marL="3886200" indent="-228600" eaLnBrk="0" fontAlgn="base" hangingPunct="0">
              <a:spcBef>
                <a:spcPct val="0"/>
              </a:spcBef>
              <a:spcAft>
                <a:spcPct val="0"/>
              </a:spcAft>
              <a:defRPr>
                <a:solidFill>
                  <a:schemeClr val="bg1"/>
                </a:solidFill>
                <a:latin typeface="Arial" charset="0"/>
              </a:defRPr>
            </a:lvl9pPr>
          </a:lstStyle>
          <a:p>
            <a:pPr eaLnBrk="1" hangingPunct="1"/>
            <a:r>
              <a:rPr lang="en-US" smtClean="0">
                <a:solidFill>
                  <a:srgbClr val="EAEAEA"/>
                </a:solidFill>
              </a:rPr>
              <a:t>7.</a:t>
            </a:r>
            <a:fld id="{CE1D7D6F-BBB5-4E22-BCA7-E2BE248B2E22}" type="slidenum">
              <a:rPr lang="en-US" smtClean="0">
                <a:solidFill>
                  <a:srgbClr val="EAEAEA"/>
                </a:solidFill>
              </a:rPr>
              <a:pPr eaLnBrk="1" hangingPunct="1"/>
              <a:t>41</a:t>
            </a:fld>
            <a:endParaRPr lang="en-US" smtClean="0">
              <a:solidFill>
                <a:srgbClr val="EAEAEA"/>
              </a:solidFill>
            </a:endParaRPr>
          </a:p>
        </p:txBody>
      </p:sp>
      <p:sp>
        <p:nvSpPr>
          <p:cNvPr id="21507" name="Rectangle 2"/>
          <p:cNvSpPr>
            <a:spLocks noGrp="1" noChangeArrowheads="1"/>
          </p:cNvSpPr>
          <p:nvPr>
            <p:ph type="title"/>
          </p:nvPr>
        </p:nvSpPr>
        <p:spPr>
          <a:xfrm>
            <a:off x="152400" y="0"/>
            <a:ext cx="8839200" cy="1219200"/>
          </a:xfrm>
        </p:spPr>
        <p:txBody>
          <a:bodyPr/>
          <a:lstStyle/>
          <a:p>
            <a:pPr eaLnBrk="1" hangingPunct="1">
              <a:lnSpc>
                <a:spcPct val="90000"/>
              </a:lnSpc>
            </a:pPr>
            <a:r>
              <a:rPr lang="en-US" sz="3600" smtClean="0"/>
              <a:t>Potential Physical Signs of Sexual Abuse</a:t>
            </a:r>
            <a:r>
              <a:rPr lang="en-US" smtClean="0"/>
              <a:t> </a:t>
            </a:r>
          </a:p>
        </p:txBody>
      </p:sp>
      <p:sp>
        <p:nvSpPr>
          <p:cNvPr id="21508" name="Rectangle 3"/>
          <p:cNvSpPr>
            <a:spLocks noGrp="1" noChangeArrowheads="1"/>
          </p:cNvSpPr>
          <p:nvPr>
            <p:ph type="body" idx="1"/>
          </p:nvPr>
        </p:nvSpPr>
        <p:spPr>
          <a:xfrm>
            <a:off x="152400" y="1447800"/>
            <a:ext cx="8839200" cy="4800600"/>
          </a:xfrm>
        </p:spPr>
        <p:txBody>
          <a:bodyPr/>
          <a:lstStyle/>
          <a:p>
            <a:pPr eaLnBrk="1" hangingPunct="1"/>
            <a:r>
              <a:rPr lang="en-US" smtClean="0"/>
              <a:t>Infections, pain, or bleeding in genital areas or mouth</a:t>
            </a:r>
          </a:p>
          <a:p>
            <a:pPr eaLnBrk="1" hangingPunct="1"/>
            <a:r>
              <a:rPr lang="en-US" smtClean="0"/>
              <a:t>Difficulty walking or sitting</a:t>
            </a:r>
          </a:p>
          <a:p>
            <a:pPr eaLnBrk="1" hangingPunct="1"/>
            <a:r>
              <a:rPr lang="en-US" smtClean="0"/>
              <a:t>Torn, stained, and/or bloody clothing including underwear, bedding, or furnishings</a:t>
            </a:r>
          </a:p>
          <a:p>
            <a:pPr eaLnBrk="1" hangingPunct="1">
              <a:buFont typeface="Wingdings" pitchFamily="2" charset="2"/>
              <a:buNone/>
            </a:pPr>
            <a:endParaRPr lang="en-US" smtClean="0"/>
          </a:p>
        </p:txBody>
      </p:sp>
    </p:spTree>
    <p:extLst>
      <p:ext uri="{BB962C8B-B14F-4D97-AF65-F5344CB8AC3E}">
        <p14:creationId xmlns:p14="http://schemas.microsoft.com/office/powerpoint/2010/main" val="32724114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defRPr>
                <a:solidFill>
                  <a:schemeClr val="bg1"/>
                </a:solidFill>
                <a:latin typeface="Arial" charset="0"/>
              </a:defRPr>
            </a:lvl6pPr>
            <a:lvl7pPr marL="2971800" indent="-228600" eaLnBrk="0" fontAlgn="base" hangingPunct="0">
              <a:spcBef>
                <a:spcPct val="0"/>
              </a:spcBef>
              <a:spcAft>
                <a:spcPct val="0"/>
              </a:spcAft>
              <a:defRPr>
                <a:solidFill>
                  <a:schemeClr val="bg1"/>
                </a:solidFill>
                <a:latin typeface="Arial" charset="0"/>
              </a:defRPr>
            </a:lvl7pPr>
            <a:lvl8pPr marL="3429000" indent="-228600" eaLnBrk="0" fontAlgn="base" hangingPunct="0">
              <a:spcBef>
                <a:spcPct val="0"/>
              </a:spcBef>
              <a:spcAft>
                <a:spcPct val="0"/>
              </a:spcAft>
              <a:defRPr>
                <a:solidFill>
                  <a:schemeClr val="bg1"/>
                </a:solidFill>
                <a:latin typeface="Arial" charset="0"/>
              </a:defRPr>
            </a:lvl8pPr>
            <a:lvl9pPr marL="3886200" indent="-228600" eaLnBrk="0" fontAlgn="base" hangingPunct="0">
              <a:spcBef>
                <a:spcPct val="0"/>
              </a:spcBef>
              <a:spcAft>
                <a:spcPct val="0"/>
              </a:spcAft>
              <a:defRPr>
                <a:solidFill>
                  <a:schemeClr val="bg1"/>
                </a:solidFill>
                <a:latin typeface="Arial" charset="0"/>
              </a:defRPr>
            </a:lvl9pPr>
          </a:lstStyle>
          <a:p>
            <a:pPr eaLnBrk="1" hangingPunct="1"/>
            <a:r>
              <a:rPr lang="en-US" smtClean="0">
                <a:solidFill>
                  <a:srgbClr val="EAEAEA"/>
                </a:solidFill>
              </a:rPr>
              <a:t>7.</a:t>
            </a:r>
            <a:fld id="{66409AD0-3FEB-4505-A9CC-B8E6EEA0ECA1}" type="slidenum">
              <a:rPr lang="en-US" smtClean="0">
                <a:solidFill>
                  <a:srgbClr val="EAEAEA"/>
                </a:solidFill>
              </a:rPr>
              <a:pPr eaLnBrk="1" hangingPunct="1"/>
              <a:t>42</a:t>
            </a:fld>
            <a:endParaRPr lang="en-US" smtClean="0">
              <a:solidFill>
                <a:srgbClr val="EAEAEA"/>
              </a:solidFill>
            </a:endParaRPr>
          </a:p>
        </p:txBody>
      </p:sp>
      <p:sp>
        <p:nvSpPr>
          <p:cNvPr id="22531" name="Rectangle 2"/>
          <p:cNvSpPr>
            <a:spLocks noGrp="1" noChangeArrowheads="1"/>
          </p:cNvSpPr>
          <p:nvPr>
            <p:ph type="title"/>
          </p:nvPr>
        </p:nvSpPr>
        <p:spPr>
          <a:xfrm>
            <a:off x="152400" y="0"/>
            <a:ext cx="8839200" cy="1143000"/>
          </a:xfrm>
        </p:spPr>
        <p:txBody>
          <a:bodyPr/>
          <a:lstStyle/>
          <a:p>
            <a:pPr eaLnBrk="1" hangingPunct="1"/>
            <a:r>
              <a:rPr lang="en-US" sz="3600" smtClean="0"/>
              <a:t>Potential Physical Signs of Sexual Abuse</a:t>
            </a:r>
          </a:p>
        </p:txBody>
      </p:sp>
      <p:sp>
        <p:nvSpPr>
          <p:cNvPr id="22532" name="Rectangle 3"/>
          <p:cNvSpPr>
            <a:spLocks noGrp="1" noChangeArrowheads="1"/>
          </p:cNvSpPr>
          <p:nvPr>
            <p:ph type="body" idx="1"/>
          </p:nvPr>
        </p:nvSpPr>
        <p:spPr/>
        <p:txBody>
          <a:bodyPr/>
          <a:lstStyle/>
          <a:p>
            <a:pPr eaLnBrk="1" hangingPunct="1"/>
            <a:r>
              <a:rPr lang="en-US" smtClean="0"/>
              <a:t>Bruises to outer arms, chest, mouth, genitals, abdomen, pelvis, or inside thighs</a:t>
            </a:r>
          </a:p>
          <a:p>
            <a:pPr eaLnBrk="1" hangingPunct="1"/>
            <a:r>
              <a:rPr lang="en-US" smtClean="0"/>
              <a:t>Bite marks</a:t>
            </a:r>
          </a:p>
          <a:p>
            <a:pPr eaLnBrk="1" hangingPunct="1"/>
            <a:r>
              <a:rPr lang="en-US" smtClean="0"/>
              <a:t>Unexplained STDs or HIV</a:t>
            </a:r>
          </a:p>
        </p:txBody>
      </p:sp>
    </p:spTree>
    <p:extLst>
      <p:ext uri="{BB962C8B-B14F-4D97-AF65-F5344CB8AC3E}">
        <p14:creationId xmlns:p14="http://schemas.microsoft.com/office/powerpoint/2010/main" val="32328764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defRPr>
                <a:solidFill>
                  <a:schemeClr val="bg1"/>
                </a:solidFill>
                <a:latin typeface="Arial" charset="0"/>
              </a:defRPr>
            </a:lvl6pPr>
            <a:lvl7pPr marL="2971800" indent="-228600" eaLnBrk="0" fontAlgn="base" hangingPunct="0">
              <a:spcBef>
                <a:spcPct val="0"/>
              </a:spcBef>
              <a:spcAft>
                <a:spcPct val="0"/>
              </a:spcAft>
              <a:defRPr>
                <a:solidFill>
                  <a:schemeClr val="bg1"/>
                </a:solidFill>
                <a:latin typeface="Arial" charset="0"/>
              </a:defRPr>
            </a:lvl7pPr>
            <a:lvl8pPr marL="3429000" indent="-228600" eaLnBrk="0" fontAlgn="base" hangingPunct="0">
              <a:spcBef>
                <a:spcPct val="0"/>
              </a:spcBef>
              <a:spcAft>
                <a:spcPct val="0"/>
              </a:spcAft>
              <a:defRPr>
                <a:solidFill>
                  <a:schemeClr val="bg1"/>
                </a:solidFill>
                <a:latin typeface="Arial" charset="0"/>
              </a:defRPr>
            </a:lvl8pPr>
            <a:lvl9pPr marL="3886200" indent="-228600" eaLnBrk="0" fontAlgn="base" hangingPunct="0">
              <a:spcBef>
                <a:spcPct val="0"/>
              </a:spcBef>
              <a:spcAft>
                <a:spcPct val="0"/>
              </a:spcAft>
              <a:defRPr>
                <a:solidFill>
                  <a:schemeClr val="bg1"/>
                </a:solidFill>
                <a:latin typeface="Arial" charset="0"/>
              </a:defRPr>
            </a:lvl9pPr>
          </a:lstStyle>
          <a:p>
            <a:pPr eaLnBrk="1" hangingPunct="1"/>
            <a:r>
              <a:rPr lang="en-US" smtClean="0">
                <a:solidFill>
                  <a:srgbClr val="EAEAEA"/>
                </a:solidFill>
              </a:rPr>
              <a:t>7.</a:t>
            </a:r>
            <a:fld id="{3CBC9CAB-26CF-4579-8615-CD02F97C9C5F}" type="slidenum">
              <a:rPr lang="en-US" smtClean="0">
                <a:solidFill>
                  <a:srgbClr val="EAEAEA"/>
                </a:solidFill>
              </a:rPr>
              <a:pPr eaLnBrk="1" hangingPunct="1"/>
              <a:t>43</a:t>
            </a:fld>
            <a:endParaRPr lang="en-US" smtClean="0">
              <a:solidFill>
                <a:srgbClr val="EAEAEA"/>
              </a:solidFill>
            </a:endParaRPr>
          </a:p>
        </p:txBody>
      </p:sp>
      <p:sp>
        <p:nvSpPr>
          <p:cNvPr id="23555" name="Rectangle 2"/>
          <p:cNvSpPr>
            <a:spLocks noGrp="1" noChangeArrowheads="1"/>
          </p:cNvSpPr>
          <p:nvPr>
            <p:ph type="title"/>
          </p:nvPr>
        </p:nvSpPr>
        <p:spPr>
          <a:xfrm>
            <a:off x="152400" y="0"/>
            <a:ext cx="8839200" cy="1066800"/>
          </a:xfrm>
        </p:spPr>
        <p:txBody>
          <a:bodyPr/>
          <a:lstStyle/>
          <a:p>
            <a:pPr eaLnBrk="1" hangingPunct="1">
              <a:lnSpc>
                <a:spcPct val="90000"/>
              </a:lnSpc>
            </a:pPr>
            <a:r>
              <a:rPr lang="en-US" smtClean="0"/>
              <a:t>Potential Behavioral Cues</a:t>
            </a:r>
          </a:p>
        </p:txBody>
      </p:sp>
      <p:sp>
        <p:nvSpPr>
          <p:cNvPr id="23556" name="Rectangle 3"/>
          <p:cNvSpPr>
            <a:spLocks noGrp="1" noChangeArrowheads="1"/>
          </p:cNvSpPr>
          <p:nvPr>
            <p:ph type="body" idx="1"/>
          </p:nvPr>
        </p:nvSpPr>
        <p:spPr>
          <a:xfrm>
            <a:off x="152400" y="1447800"/>
            <a:ext cx="8686800" cy="4724400"/>
          </a:xfrm>
        </p:spPr>
        <p:txBody>
          <a:bodyPr/>
          <a:lstStyle/>
          <a:p>
            <a:pPr eaLnBrk="1" hangingPunct="1">
              <a:lnSpc>
                <a:spcPct val="90000"/>
              </a:lnSpc>
            </a:pPr>
            <a:r>
              <a:rPr lang="en-US" sz="2800" smtClean="0"/>
              <a:t>Unexplained or sudden </a:t>
            </a:r>
            <a:r>
              <a:rPr lang="en-US" b="1" smtClean="0"/>
              <a:t>changes</a:t>
            </a:r>
            <a:r>
              <a:rPr lang="en-US" sz="2800" smtClean="0"/>
              <a:t> such as:</a:t>
            </a:r>
          </a:p>
          <a:p>
            <a:pPr marL="742950" lvl="1" indent="-285750" eaLnBrk="1" hangingPunct="1">
              <a:lnSpc>
                <a:spcPct val="90000"/>
              </a:lnSpc>
            </a:pPr>
            <a:r>
              <a:rPr lang="en-US" sz="2800" smtClean="0"/>
              <a:t>Mood or temperament  </a:t>
            </a:r>
          </a:p>
          <a:p>
            <a:pPr marL="742950" lvl="1" indent="-285750" eaLnBrk="1" hangingPunct="1">
              <a:lnSpc>
                <a:spcPct val="90000"/>
              </a:lnSpc>
            </a:pPr>
            <a:r>
              <a:rPr lang="en-US" sz="2800" smtClean="0"/>
              <a:t>Personal hygiene  </a:t>
            </a:r>
          </a:p>
          <a:p>
            <a:pPr marL="742950" lvl="1" indent="-285750" eaLnBrk="1" hangingPunct="1">
              <a:lnSpc>
                <a:spcPct val="90000"/>
              </a:lnSpc>
            </a:pPr>
            <a:r>
              <a:rPr lang="en-US" sz="2800" smtClean="0"/>
              <a:t>Substance use or abuse  </a:t>
            </a:r>
          </a:p>
          <a:p>
            <a:pPr marL="742950" lvl="1" indent="-285750" eaLnBrk="1" hangingPunct="1">
              <a:lnSpc>
                <a:spcPct val="90000"/>
              </a:lnSpc>
            </a:pPr>
            <a:r>
              <a:rPr lang="en-US" sz="2800" smtClean="0"/>
              <a:t>Sudden avoidance or fear of specific people  </a:t>
            </a:r>
          </a:p>
          <a:p>
            <a:pPr marL="742950" lvl="1" indent="-285750" eaLnBrk="1" hangingPunct="1">
              <a:lnSpc>
                <a:spcPct val="90000"/>
              </a:lnSpc>
            </a:pPr>
            <a:r>
              <a:rPr lang="en-US" sz="2800" smtClean="0"/>
              <a:t>Sleep disturbances  </a:t>
            </a:r>
          </a:p>
          <a:p>
            <a:pPr marL="742950" lvl="1" indent="-285750" eaLnBrk="1" hangingPunct="1">
              <a:lnSpc>
                <a:spcPct val="90000"/>
              </a:lnSpc>
            </a:pPr>
            <a:r>
              <a:rPr lang="en-US" sz="2800" smtClean="0"/>
              <a:t>Recent resistance to certain kinds of caregiving such as bathing </a:t>
            </a:r>
          </a:p>
        </p:txBody>
      </p:sp>
    </p:spTree>
    <p:extLst>
      <p:ext uri="{BB962C8B-B14F-4D97-AF65-F5344CB8AC3E}">
        <p14:creationId xmlns:p14="http://schemas.microsoft.com/office/powerpoint/2010/main" val="271330003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defRPr>
                <a:solidFill>
                  <a:schemeClr val="bg1"/>
                </a:solidFill>
                <a:latin typeface="Arial" charset="0"/>
              </a:defRPr>
            </a:lvl6pPr>
            <a:lvl7pPr marL="2971800" indent="-228600" eaLnBrk="0" fontAlgn="base" hangingPunct="0">
              <a:spcBef>
                <a:spcPct val="0"/>
              </a:spcBef>
              <a:spcAft>
                <a:spcPct val="0"/>
              </a:spcAft>
              <a:defRPr>
                <a:solidFill>
                  <a:schemeClr val="bg1"/>
                </a:solidFill>
                <a:latin typeface="Arial" charset="0"/>
              </a:defRPr>
            </a:lvl7pPr>
            <a:lvl8pPr marL="3429000" indent="-228600" eaLnBrk="0" fontAlgn="base" hangingPunct="0">
              <a:spcBef>
                <a:spcPct val="0"/>
              </a:spcBef>
              <a:spcAft>
                <a:spcPct val="0"/>
              </a:spcAft>
              <a:defRPr>
                <a:solidFill>
                  <a:schemeClr val="bg1"/>
                </a:solidFill>
                <a:latin typeface="Arial" charset="0"/>
              </a:defRPr>
            </a:lvl8pPr>
            <a:lvl9pPr marL="3886200" indent="-228600" eaLnBrk="0" fontAlgn="base" hangingPunct="0">
              <a:spcBef>
                <a:spcPct val="0"/>
              </a:spcBef>
              <a:spcAft>
                <a:spcPct val="0"/>
              </a:spcAft>
              <a:defRPr>
                <a:solidFill>
                  <a:schemeClr val="bg1"/>
                </a:solidFill>
                <a:latin typeface="Arial" charset="0"/>
              </a:defRPr>
            </a:lvl9pPr>
          </a:lstStyle>
          <a:p>
            <a:pPr eaLnBrk="1" hangingPunct="1"/>
            <a:r>
              <a:rPr lang="en-US" smtClean="0">
                <a:solidFill>
                  <a:srgbClr val="EAEAEA"/>
                </a:solidFill>
              </a:rPr>
              <a:t>7.</a:t>
            </a:r>
            <a:fld id="{7550EEDA-67C7-462C-B604-1C1C0CE36A94}" type="slidenum">
              <a:rPr lang="en-US" smtClean="0">
                <a:solidFill>
                  <a:srgbClr val="EAEAEA"/>
                </a:solidFill>
              </a:rPr>
              <a:pPr eaLnBrk="1" hangingPunct="1"/>
              <a:t>44</a:t>
            </a:fld>
            <a:endParaRPr lang="en-US" smtClean="0">
              <a:solidFill>
                <a:srgbClr val="EAEAEA"/>
              </a:solidFill>
            </a:endParaRPr>
          </a:p>
        </p:txBody>
      </p:sp>
      <p:sp>
        <p:nvSpPr>
          <p:cNvPr id="29699" name="Rectangle 2"/>
          <p:cNvSpPr>
            <a:spLocks noGrp="1" noChangeArrowheads="1"/>
          </p:cNvSpPr>
          <p:nvPr>
            <p:ph type="title"/>
          </p:nvPr>
        </p:nvSpPr>
        <p:spPr/>
        <p:txBody>
          <a:bodyPr/>
          <a:lstStyle/>
          <a:p>
            <a:r>
              <a:rPr lang="en-US" smtClean="0"/>
              <a:t>Behavioral Definition:  Stalking</a:t>
            </a:r>
          </a:p>
        </p:txBody>
      </p:sp>
      <p:sp>
        <p:nvSpPr>
          <p:cNvPr id="28676" name="Rectangle 3"/>
          <p:cNvSpPr>
            <a:spLocks noGrp="1" noChangeArrowheads="1"/>
          </p:cNvSpPr>
          <p:nvPr>
            <p:ph type="body" idx="1"/>
          </p:nvPr>
        </p:nvSpPr>
        <p:spPr>
          <a:xfrm>
            <a:off x="457200" y="1600200"/>
            <a:ext cx="8153400" cy="4648200"/>
          </a:xfrm>
        </p:spPr>
        <p:txBody>
          <a:bodyPr/>
          <a:lstStyle/>
          <a:p>
            <a:pPr marL="0" indent="0">
              <a:buFont typeface="Wingdings" pitchFamily="2" charset="2"/>
              <a:buNone/>
              <a:defRPr/>
            </a:pPr>
            <a:endParaRPr lang="en-US" dirty="0" smtClean="0"/>
          </a:p>
          <a:p>
            <a:pPr marL="0" indent="0">
              <a:buFont typeface="Wingdings" pitchFamily="2" charset="2"/>
              <a:buNone/>
              <a:defRPr/>
            </a:pPr>
            <a:r>
              <a:rPr lang="en-US" dirty="0" smtClean="0"/>
              <a:t>Pattern of repeated, unwanted attention, harassment, and contact directed at specific person that would cause a reasonable person to feel fear.</a:t>
            </a:r>
          </a:p>
          <a:p>
            <a:pPr>
              <a:spcBef>
                <a:spcPct val="20000"/>
              </a:spcBef>
              <a:buFont typeface="Wingdings" pitchFamily="2" charset="2"/>
              <a:buNone/>
              <a:defRPr/>
            </a:pPr>
            <a:endParaRPr lang="en-US" dirty="0" smtClean="0"/>
          </a:p>
        </p:txBody>
      </p:sp>
    </p:spTree>
    <p:extLst>
      <p:ext uri="{BB962C8B-B14F-4D97-AF65-F5344CB8AC3E}">
        <p14:creationId xmlns:p14="http://schemas.microsoft.com/office/powerpoint/2010/main" val="106146661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defRPr>
                <a:solidFill>
                  <a:schemeClr val="bg1"/>
                </a:solidFill>
                <a:latin typeface="Arial" charset="0"/>
              </a:defRPr>
            </a:lvl6pPr>
            <a:lvl7pPr marL="2971800" indent="-228600" eaLnBrk="0" fontAlgn="base" hangingPunct="0">
              <a:spcBef>
                <a:spcPct val="0"/>
              </a:spcBef>
              <a:spcAft>
                <a:spcPct val="0"/>
              </a:spcAft>
              <a:defRPr>
                <a:solidFill>
                  <a:schemeClr val="bg1"/>
                </a:solidFill>
                <a:latin typeface="Arial" charset="0"/>
              </a:defRPr>
            </a:lvl7pPr>
            <a:lvl8pPr marL="3429000" indent="-228600" eaLnBrk="0" fontAlgn="base" hangingPunct="0">
              <a:spcBef>
                <a:spcPct val="0"/>
              </a:spcBef>
              <a:spcAft>
                <a:spcPct val="0"/>
              </a:spcAft>
              <a:defRPr>
                <a:solidFill>
                  <a:schemeClr val="bg1"/>
                </a:solidFill>
                <a:latin typeface="Arial" charset="0"/>
              </a:defRPr>
            </a:lvl8pPr>
            <a:lvl9pPr marL="3886200" indent="-228600" eaLnBrk="0" fontAlgn="base" hangingPunct="0">
              <a:spcBef>
                <a:spcPct val="0"/>
              </a:spcBef>
              <a:spcAft>
                <a:spcPct val="0"/>
              </a:spcAft>
              <a:defRPr>
                <a:solidFill>
                  <a:schemeClr val="bg1"/>
                </a:solidFill>
                <a:latin typeface="Arial" charset="0"/>
              </a:defRPr>
            </a:lvl9pPr>
          </a:lstStyle>
          <a:p>
            <a:pPr eaLnBrk="1" hangingPunct="1"/>
            <a:r>
              <a:rPr lang="en-US" smtClean="0">
                <a:solidFill>
                  <a:srgbClr val="EAEAEA"/>
                </a:solidFill>
              </a:rPr>
              <a:t>7.</a:t>
            </a:r>
            <a:fld id="{09D54FE9-F67C-461C-9323-FE4BF13A577A}" type="slidenum">
              <a:rPr lang="en-US" smtClean="0">
                <a:solidFill>
                  <a:srgbClr val="EAEAEA"/>
                </a:solidFill>
              </a:rPr>
              <a:pPr eaLnBrk="1" hangingPunct="1"/>
              <a:t>45</a:t>
            </a:fld>
            <a:endParaRPr lang="en-US" smtClean="0">
              <a:solidFill>
                <a:srgbClr val="EAEAEA"/>
              </a:solidFill>
            </a:endParaRPr>
          </a:p>
        </p:txBody>
      </p:sp>
      <p:sp>
        <p:nvSpPr>
          <p:cNvPr id="32771" name="Rectangle 2"/>
          <p:cNvSpPr>
            <a:spLocks noGrp="1" noChangeArrowheads="1"/>
          </p:cNvSpPr>
          <p:nvPr>
            <p:ph type="title"/>
          </p:nvPr>
        </p:nvSpPr>
        <p:spPr/>
        <p:txBody>
          <a:bodyPr/>
          <a:lstStyle/>
          <a:p>
            <a:pPr eaLnBrk="1" hangingPunct="1"/>
            <a:r>
              <a:rPr lang="en-US" smtClean="0"/>
              <a:t>Stalking in Later Life</a:t>
            </a:r>
          </a:p>
        </p:txBody>
      </p:sp>
      <p:sp>
        <p:nvSpPr>
          <p:cNvPr id="32772" name="Rectangle 3"/>
          <p:cNvSpPr>
            <a:spLocks noGrp="1" noChangeArrowheads="1"/>
          </p:cNvSpPr>
          <p:nvPr>
            <p:ph type="body" idx="1"/>
          </p:nvPr>
        </p:nvSpPr>
        <p:spPr>
          <a:xfrm>
            <a:off x="152400" y="1371600"/>
            <a:ext cx="8839200" cy="4876800"/>
          </a:xfrm>
        </p:spPr>
        <p:txBody>
          <a:bodyPr/>
          <a:lstStyle/>
          <a:p>
            <a:pPr eaLnBrk="1" hangingPunct="1">
              <a:lnSpc>
                <a:spcPct val="90000"/>
              </a:lnSpc>
            </a:pPr>
            <a:r>
              <a:rPr lang="en-US" smtClean="0"/>
              <a:t>Older adults are almost as likely to be stalked as younger individuals.</a:t>
            </a:r>
          </a:p>
          <a:p>
            <a:pPr eaLnBrk="1" hangingPunct="1">
              <a:lnSpc>
                <a:spcPct val="90000"/>
              </a:lnSpc>
            </a:pPr>
            <a:r>
              <a:rPr lang="en-US" smtClean="0"/>
              <a:t>Often, stalker is someone who the older adult victim knows.</a:t>
            </a:r>
          </a:p>
          <a:p>
            <a:pPr eaLnBrk="1" hangingPunct="1">
              <a:lnSpc>
                <a:spcPct val="90000"/>
              </a:lnSpc>
            </a:pPr>
            <a:r>
              <a:rPr lang="en-US" smtClean="0"/>
              <a:t>Stalking in later life is often part of domestic violence.</a:t>
            </a:r>
          </a:p>
          <a:p>
            <a:pPr eaLnBrk="1" hangingPunct="1">
              <a:lnSpc>
                <a:spcPct val="90000"/>
              </a:lnSpc>
            </a:pPr>
            <a:r>
              <a:rPr lang="en-US" smtClean="0"/>
              <a:t>Stalkers may use technology to stalk their victims.</a:t>
            </a:r>
          </a:p>
          <a:p>
            <a:pPr eaLnBrk="1" hangingPunct="1">
              <a:lnSpc>
                <a:spcPct val="90000"/>
              </a:lnSpc>
              <a:spcBef>
                <a:spcPct val="0"/>
              </a:spcBef>
              <a:buFont typeface="Wingdings" pitchFamily="2" charset="2"/>
              <a:buNone/>
            </a:pPr>
            <a:r>
              <a:rPr lang="en-US" smtClean="0"/>
              <a:t>		</a:t>
            </a:r>
            <a:endParaRPr lang="en-US" sz="1800" smtClean="0"/>
          </a:p>
        </p:txBody>
      </p:sp>
    </p:spTree>
    <p:extLst>
      <p:ext uri="{BB962C8B-B14F-4D97-AF65-F5344CB8AC3E}">
        <p14:creationId xmlns:p14="http://schemas.microsoft.com/office/powerpoint/2010/main" val="3576760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8450" y="228600"/>
            <a:ext cx="8547100" cy="838200"/>
          </a:xfrm>
        </p:spPr>
        <p:txBody>
          <a:bodyPr/>
          <a:lstStyle/>
          <a:p>
            <a:pPr eaLnBrk="1" hangingPunct="1"/>
            <a:r>
              <a:rPr lang="en-US" smtClean="0"/>
              <a:t>Elder Abuse Training for </a:t>
            </a:r>
            <a:br>
              <a:rPr lang="en-US" smtClean="0"/>
            </a:br>
            <a:r>
              <a:rPr lang="en-US" smtClean="0"/>
              <a:t>Law Enforcement</a:t>
            </a:r>
          </a:p>
        </p:txBody>
      </p:sp>
      <p:sp>
        <p:nvSpPr>
          <p:cNvPr id="408579" name="Rectangle 3"/>
          <p:cNvSpPr>
            <a:spLocks noGrp="1" noChangeArrowheads="1"/>
          </p:cNvSpPr>
          <p:nvPr>
            <p:ph type="subTitle" idx="1"/>
          </p:nvPr>
        </p:nvSpPr>
        <p:spPr>
          <a:xfrm>
            <a:off x="304800" y="2362200"/>
            <a:ext cx="8839200" cy="1752600"/>
          </a:xfrm>
        </p:spPr>
        <p:txBody>
          <a:bodyPr/>
          <a:lstStyle/>
          <a:p>
            <a:pPr eaLnBrk="1" hangingPunct="1">
              <a:defRPr/>
            </a:pPr>
            <a:r>
              <a:rPr lang="en-US">
                <a:solidFill>
                  <a:schemeClr val="accent1"/>
                </a:solidFill>
              </a:rPr>
              <a:t>Abuse in Facility Settings</a:t>
            </a:r>
          </a:p>
        </p:txBody>
      </p:sp>
    </p:spTree>
    <p:extLst>
      <p:ext uri="{BB962C8B-B14F-4D97-AF65-F5344CB8AC3E}">
        <p14:creationId xmlns:p14="http://schemas.microsoft.com/office/powerpoint/2010/main" val="325417304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defRPr>
                <a:solidFill>
                  <a:schemeClr val="bg1"/>
                </a:solidFill>
                <a:latin typeface="Arial" charset="0"/>
              </a:defRPr>
            </a:lvl6pPr>
            <a:lvl7pPr marL="2971800" indent="-228600" eaLnBrk="0" fontAlgn="base" hangingPunct="0">
              <a:spcBef>
                <a:spcPct val="0"/>
              </a:spcBef>
              <a:spcAft>
                <a:spcPct val="0"/>
              </a:spcAft>
              <a:defRPr>
                <a:solidFill>
                  <a:schemeClr val="bg1"/>
                </a:solidFill>
                <a:latin typeface="Arial" charset="0"/>
              </a:defRPr>
            </a:lvl7pPr>
            <a:lvl8pPr marL="3429000" indent="-228600" eaLnBrk="0" fontAlgn="base" hangingPunct="0">
              <a:spcBef>
                <a:spcPct val="0"/>
              </a:spcBef>
              <a:spcAft>
                <a:spcPct val="0"/>
              </a:spcAft>
              <a:defRPr>
                <a:solidFill>
                  <a:schemeClr val="bg1"/>
                </a:solidFill>
                <a:latin typeface="Arial" charset="0"/>
              </a:defRPr>
            </a:lvl8pPr>
            <a:lvl9pPr marL="3886200" indent="-228600" eaLnBrk="0" fontAlgn="base" hangingPunct="0">
              <a:spcBef>
                <a:spcPct val="0"/>
              </a:spcBef>
              <a:spcAft>
                <a:spcPct val="0"/>
              </a:spcAft>
              <a:defRPr>
                <a:solidFill>
                  <a:schemeClr val="bg1"/>
                </a:solidFill>
                <a:latin typeface="Arial" charset="0"/>
              </a:defRPr>
            </a:lvl9pPr>
          </a:lstStyle>
          <a:p>
            <a:pPr eaLnBrk="1" hangingPunct="1"/>
            <a:r>
              <a:rPr lang="en-US" smtClean="0">
                <a:solidFill>
                  <a:srgbClr val="EAEAEA"/>
                </a:solidFill>
              </a:rPr>
              <a:t>8.</a:t>
            </a:r>
            <a:fld id="{1A45392C-F700-426F-8B4A-5A709122365A}" type="slidenum">
              <a:rPr lang="en-US" smtClean="0">
                <a:solidFill>
                  <a:srgbClr val="EAEAEA"/>
                </a:solidFill>
              </a:rPr>
              <a:pPr eaLnBrk="1" hangingPunct="1"/>
              <a:t>47</a:t>
            </a:fld>
            <a:endParaRPr lang="en-US" smtClean="0">
              <a:solidFill>
                <a:srgbClr val="EAEAEA"/>
              </a:solidFill>
            </a:endParaRPr>
          </a:p>
        </p:txBody>
      </p:sp>
      <p:sp>
        <p:nvSpPr>
          <p:cNvPr id="5123" name="Rectangle 2"/>
          <p:cNvSpPr>
            <a:spLocks noGrp="1" noChangeArrowheads="1"/>
          </p:cNvSpPr>
          <p:nvPr>
            <p:ph type="title" idx="4294967295"/>
          </p:nvPr>
        </p:nvSpPr>
        <p:spPr/>
        <p:txBody>
          <a:bodyPr/>
          <a:lstStyle/>
          <a:p>
            <a:pPr eaLnBrk="1" hangingPunct="1"/>
            <a:r>
              <a:rPr lang="en-US" sz="3600" smtClean="0"/>
              <a:t/>
            </a:r>
            <a:br>
              <a:rPr lang="en-US" sz="3600" smtClean="0"/>
            </a:br>
            <a:r>
              <a:rPr lang="en-US" sz="4400" smtClean="0"/>
              <a:t>Types of Facility Settings</a:t>
            </a:r>
            <a:r>
              <a:rPr lang="en-US" sz="3600" smtClean="0"/>
              <a:t/>
            </a:r>
            <a:br>
              <a:rPr lang="en-US" sz="3600" smtClean="0"/>
            </a:br>
            <a:endParaRPr lang="en-US" sz="3600" smtClean="0"/>
          </a:p>
        </p:txBody>
      </p:sp>
      <p:sp>
        <p:nvSpPr>
          <p:cNvPr id="5124" name="Rectangle 3"/>
          <p:cNvSpPr>
            <a:spLocks noGrp="1" noChangeArrowheads="1"/>
          </p:cNvSpPr>
          <p:nvPr>
            <p:ph type="body" idx="4294967295"/>
          </p:nvPr>
        </p:nvSpPr>
        <p:spPr/>
        <p:txBody>
          <a:bodyPr/>
          <a:lstStyle/>
          <a:p>
            <a:pPr eaLnBrk="1" hangingPunct="1">
              <a:defRPr/>
            </a:pPr>
            <a:r>
              <a:rPr lang="en-US" sz="3600" dirty="0" smtClean="0"/>
              <a:t>Skilled nursing facilities</a:t>
            </a:r>
          </a:p>
          <a:p>
            <a:pPr eaLnBrk="1" hangingPunct="1">
              <a:defRPr/>
            </a:pPr>
            <a:r>
              <a:rPr lang="en-US" sz="3600" dirty="0" smtClean="0"/>
              <a:t>Residential care facilities</a:t>
            </a:r>
          </a:p>
          <a:p>
            <a:pPr eaLnBrk="1" hangingPunct="1">
              <a:defRPr/>
            </a:pPr>
            <a:r>
              <a:rPr lang="en-US" sz="3600" dirty="0" smtClean="0"/>
              <a:t>Assisted Living Facilities</a:t>
            </a:r>
          </a:p>
          <a:p>
            <a:pPr eaLnBrk="1" hangingPunct="1">
              <a:defRPr/>
            </a:pPr>
            <a:r>
              <a:rPr lang="en-US" sz="3600" dirty="0" smtClean="0"/>
              <a:t>Adult family (group) homes</a:t>
            </a:r>
          </a:p>
          <a:p>
            <a:pPr marL="0" indent="0" eaLnBrk="1" hangingPunct="1">
              <a:buFont typeface="Wingdings" pitchFamily="2" charset="2"/>
              <a:buNone/>
              <a:defRPr/>
            </a:pPr>
            <a:endParaRPr lang="en-US" sz="3600" dirty="0" smtClean="0"/>
          </a:p>
        </p:txBody>
      </p:sp>
    </p:spTree>
    <p:extLst>
      <p:ext uri="{BB962C8B-B14F-4D97-AF65-F5344CB8AC3E}">
        <p14:creationId xmlns:p14="http://schemas.microsoft.com/office/powerpoint/2010/main" val="175750836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defRPr>
                <a:solidFill>
                  <a:schemeClr val="bg1"/>
                </a:solidFill>
                <a:latin typeface="Arial" charset="0"/>
              </a:defRPr>
            </a:lvl6pPr>
            <a:lvl7pPr marL="2971800" indent="-228600" eaLnBrk="0" fontAlgn="base" hangingPunct="0">
              <a:spcBef>
                <a:spcPct val="0"/>
              </a:spcBef>
              <a:spcAft>
                <a:spcPct val="0"/>
              </a:spcAft>
              <a:defRPr>
                <a:solidFill>
                  <a:schemeClr val="bg1"/>
                </a:solidFill>
                <a:latin typeface="Arial" charset="0"/>
              </a:defRPr>
            </a:lvl7pPr>
            <a:lvl8pPr marL="3429000" indent="-228600" eaLnBrk="0" fontAlgn="base" hangingPunct="0">
              <a:spcBef>
                <a:spcPct val="0"/>
              </a:spcBef>
              <a:spcAft>
                <a:spcPct val="0"/>
              </a:spcAft>
              <a:defRPr>
                <a:solidFill>
                  <a:schemeClr val="bg1"/>
                </a:solidFill>
                <a:latin typeface="Arial" charset="0"/>
              </a:defRPr>
            </a:lvl8pPr>
            <a:lvl9pPr marL="3886200" indent="-228600" eaLnBrk="0" fontAlgn="base" hangingPunct="0">
              <a:spcBef>
                <a:spcPct val="0"/>
              </a:spcBef>
              <a:spcAft>
                <a:spcPct val="0"/>
              </a:spcAft>
              <a:defRPr>
                <a:solidFill>
                  <a:schemeClr val="bg1"/>
                </a:solidFill>
                <a:latin typeface="Arial" charset="0"/>
              </a:defRPr>
            </a:lvl9pPr>
          </a:lstStyle>
          <a:p>
            <a:pPr eaLnBrk="1" hangingPunct="1"/>
            <a:r>
              <a:rPr lang="en-US" smtClean="0">
                <a:solidFill>
                  <a:srgbClr val="EAEAEA"/>
                </a:solidFill>
              </a:rPr>
              <a:t>8.</a:t>
            </a:r>
            <a:fld id="{47019099-488C-4A65-9B1E-A70437E8D816}" type="slidenum">
              <a:rPr lang="en-US" smtClean="0">
                <a:solidFill>
                  <a:srgbClr val="EAEAEA"/>
                </a:solidFill>
              </a:rPr>
              <a:pPr eaLnBrk="1" hangingPunct="1"/>
              <a:t>48</a:t>
            </a:fld>
            <a:endParaRPr lang="en-US" smtClean="0">
              <a:solidFill>
                <a:srgbClr val="EAEAEA"/>
              </a:solidFill>
            </a:endParaRPr>
          </a:p>
        </p:txBody>
      </p:sp>
      <p:sp>
        <p:nvSpPr>
          <p:cNvPr id="99330" name="Rectangle 2"/>
          <p:cNvSpPr>
            <a:spLocks noGrp="1" noChangeArrowheads="1"/>
          </p:cNvSpPr>
          <p:nvPr>
            <p:ph type="title"/>
          </p:nvPr>
        </p:nvSpPr>
        <p:spPr/>
        <p:txBody>
          <a:bodyPr/>
          <a:lstStyle/>
          <a:p>
            <a:r>
              <a:rPr lang="en-US" smtClean="0"/>
              <a:t>1.  Victim Issues</a:t>
            </a:r>
          </a:p>
        </p:txBody>
      </p:sp>
      <p:sp>
        <p:nvSpPr>
          <p:cNvPr id="99331" name="Rectangle 3"/>
          <p:cNvSpPr>
            <a:spLocks noGrp="1" noChangeArrowheads="1"/>
          </p:cNvSpPr>
          <p:nvPr>
            <p:ph type="body" idx="1"/>
          </p:nvPr>
        </p:nvSpPr>
        <p:spPr/>
        <p:txBody>
          <a:bodyPr/>
          <a:lstStyle/>
          <a:p>
            <a:r>
              <a:rPr lang="en-US" smtClean="0"/>
              <a:t>One individual harmed by one suspect </a:t>
            </a:r>
          </a:p>
          <a:p>
            <a:r>
              <a:rPr lang="en-US" smtClean="0"/>
              <a:t>Multiple individuals harmed by one suspect </a:t>
            </a:r>
          </a:p>
          <a:p>
            <a:r>
              <a:rPr lang="en-US" smtClean="0"/>
              <a:t>Multiple individuals harmed by the facility practices administered by multiple staff (facility-wide abuse)</a:t>
            </a:r>
          </a:p>
        </p:txBody>
      </p:sp>
    </p:spTree>
    <p:extLst>
      <p:ext uri="{BB962C8B-B14F-4D97-AF65-F5344CB8AC3E}">
        <p14:creationId xmlns:p14="http://schemas.microsoft.com/office/powerpoint/2010/main" val="9689566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9330"/>
                                        </p:tgtEl>
                                        <p:attrNameLst>
                                          <p:attrName>style.visibility</p:attrName>
                                        </p:attrNameLst>
                                      </p:cBhvr>
                                      <p:to>
                                        <p:strVal val="visible"/>
                                      </p:to>
                                    </p:set>
                                    <p:animEffect transition="in" filter="fade">
                                      <p:cBhvr>
                                        <p:cTn id="7" dur="1000"/>
                                        <p:tgtEl>
                                          <p:spTgt spid="993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9331">
                                            <p:txEl>
                                              <p:pRg st="0" end="0"/>
                                            </p:txEl>
                                          </p:spTgt>
                                        </p:tgtEl>
                                        <p:attrNameLst>
                                          <p:attrName>style.visibility</p:attrName>
                                        </p:attrNameLst>
                                      </p:cBhvr>
                                      <p:to>
                                        <p:strVal val="visible"/>
                                      </p:to>
                                    </p:set>
                                    <p:animEffect transition="in" filter="fade">
                                      <p:cBhvr>
                                        <p:cTn id="12" dur="1000"/>
                                        <p:tgtEl>
                                          <p:spTgt spid="99331">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9331">
                                            <p:txEl>
                                              <p:pRg st="1" end="1"/>
                                            </p:txEl>
                                          </p:spTgt>
                                        </p:tgtEl>
                                        <p:attrNameLst>
                                          <p:attrName>style.visibility</p:attrName>
                                        </p:attrNameLst>
                                      </p:cBhvr>
                                      <p:to>
                                        <p:strVal val="visible"/>
                                      </p:to>
                                    </p:set>
                                    <p:animEffect transition="in" filter="fade">
                                      <p:cBhvr>
                                        <p:cTn id="15" dur="1000"/>
                                        <p:tgtEl>
                                          <p:spTgt spid="99331">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9331">
                                            <p:txEl>
                                              <p:pRg st="2" end="2"/>
                                            </p:txEl>
                                          </p:spTgt>
                                        </p:tgtEl>
                                        <p:attrNameLst>
                                          <p:attrName>style.visibility</p:attrName>
                                        </p:attrNameLst>
                                      </p:cBhvr>
                                      <p:to>
                                        <p:strVal val="visible"/>
                                      </p:to>
                                    </p:set>
                                    <p:animEffect transition="in" filter="fade">
                                      <p:cBhvr>
                                        <p:cTn id="18" dur="1000"/>
                                        <p:tgtEl>
                                          <p:spTgt spid="993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0" grpId="0"/>
      <p:bldP spid="99331" grpId="0" build="p"/>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defRPr>
                <a:solidFill>
                  <a:schemeClr val="bg1"/>
                </a:solidFill>
                <a:latin typeface="Arial" charset="0"/>
              </a:defRPr>
            </a:lvl6pPr>
            <a:lvl7pPr marL="2971800" indent="-228600" eaLnBrk="0" fontAlgn="base" hangingPunct="0">
              <a:spcBef>
                <a:spcPct val="0"/>
              </a:spcBef>
              <a:spcAft>
                <a:spcPct val="0"/>
              </a:spcAft>
              <a:defRPr>
                <a:solidFill>
                  <a:schemeClr val="bg1"/>
                </a:solidFill>
                <a:latin typeface="Arial" charset="0"/>
              </a:defRPr>
            </a:lvl7pPr>
            <a:lvl8pPr marL="3429000" indent="-228600" eaLnBrk="0" fontAlgn="base" hangingPunct="0">
              <a:spcBef>
                <a:spcPct val="0"/>
              </a:spcBef>
              <a:spcAft>
                <a:spcPct val="0"/>
              </a:spcAft>
              <a:defRPr>
                <a:solidFill>
                  <a:schemeClr val="bg1"/>
                </a:solidFill>
                <a:latin typeface="Arial" charset="0"/>
              </a:defRPr>
            </a:lvl8pPr>
            <a:lvl9pPr marL="3886200" indent="-228600" eaLnBrk="0" fontAlgn="base" hangingPunct="0">
              <a:spcBef>
                <a:spcPct val="0"/>
              </a:spcBef>
              <a:spcAft>
                <a:spcPct val="0"/>
              </a:spcAft>
              <a:defRPr>
                <a:solidFill>
                  <a:schemeClr val="bg1"/>
                </a:solidFill>
                <a:latin typeface="Arial" charset="0"/>
              </a:defRPr>
            </a:lvl9pPr>
          </a:lstStyle>
          <a:p>
            <a:pPr eaLnBrk="1" hangingPunct="1"/>
            <a:r>
              <a:rPr lang="en-US" smtClean="0">
                <a:solidFill>
                  <a:srgbClr val="EAEAEA"/>
                </a:solidFill>
              </a:rPr>
              <a:t>8.</a:t>
            </a:r>
            <a:fld id="{999B0762-5EED-4730-AA19-CD0A392A8242}" type="slidenum">
              <a:rPr lang="en-US" smtClean="0">
                <a:solidFill>
                  <a:srgbClr val="EAEAEA"/>
                </a:solidFill>
              </a:rPr>
              <a:pPr eaLnBrk="1" hangingPunct="1"/>
              <a:t>49</a:t>
            </a:fld>
            <a:endParaRPr lang="en-US" smtClean="0">
              <a:solidFill>
                <a:srgbClr val="EAEAEA"/>
              </a:solidFill>
            </a:endParaRPr>
          </a:p>
        </p:txBody>
      </p:sp>
      <p:sp>
        <p:nvSpPr>
          <p:cNvPr id="7171" name="Rectangle 2"/>
          <p:cNvSpPr>
            <a:spLocks noGrp="1" noChangeArrowheads="1"/>
          </p:cNvSpPr>
          <p:nvPr>
            <p:ph type="title"/>
          </p:nvPr>
        </p:nvSpPr>
        <p:spPr/>
        <p:txBody>
          <a:bodyPr/>
          <a:lstStyle/>
          <a:p>
            <a:pPr eaLnBrk="1" hangingPunct="1"/>
            <a:r>
              <a:rPr lang="en-US" smtClean="0"/>
              <a:t>1.  Victim Issues</a:t>
            </a:r>
          </a:p>
        </p:txBody>
      </p:sp>
      <p:sp>
        <p:nvSpPr>
          <p:cNvPr id="7172" name="Rectangle 3"/>
          <p:cNvSpPr>
            <a:spLocks noGrp="1" noChangeArrowheads="1"/>
          </p:cNvSpPr>
          <p:nvPr>
            <p:ph type="body" idx="1"/>
          </p:nvPr>
        </p:nvSpPr>
        <p:spPr/>
        <p:txBody>
          <a:bodyPr/>
          <a:lstStyle/>
          <a:p>
            <a:pPr eaLnBrk="1" hangingPunct="1"/>
            <a:r>
              <a:rPr lang="en-US" sz="3600" smtClean="0"/>
              <a:t>Potential significant physical and cognitive limitations – may not be able to report crime or be seen as credible</a:t>
            </a:r>
          </a:p>
          <a:p>
            <a:pPr eaLnBrk="1" hangingPunct="1"/>
            <a:r>
              <a:rPr lang="en-US" sz="3600" smtClean="0"/>
              <a:t>May be afraid to report due to repercussions</a:t>
            </a:r>
          </a:p>
        </p:txBody>
      </p:sp>
    </p:spTree>
    <p:extLst>
      <p:ext uri="{BB962C8B-B14F-4D97-AF65-F5344CB8AC3E}">
        <p14:creationId xmlns:p14="http://schemas.microsoft.com/office/powerpoint/2010/main" val="36375317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fade">
                                      <p:cBhvr>
                                        <p:cTn id="7" dur="1000"/>
                                        <p:tgtEl>
                                          <p:spTgt spid="71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72">
                                            <p:txEl>
                                              <p:pRg st="0" end="0"/>
                                            </p:txEl>
                                          </p:spTgt>
                                        </p:tgtEl>
                                        <p:attrNameLst>
                                          <p:attrName>style.visibility</p:attrName>
                                        </p:attrNameLst>
                                      </p:cBhvr>
                                      <p:to>
                                        <p:strVal val="visible"/>
                                      </p:to>
                                    </p:set>
                                    <p:animEffect transition="in" filter="fade">
                                      <p:cBhvr>
                                        <p:cTn id="12" dur="1000"/>
                                        <p:tgtEl>
                                          <p:spTgt spid="7172">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172">
                                            <p:txEl>
                                              <p:pRg st="1" end="1"/>
                                            </p:txEl>
                                          </p:spTgt>
                                        </p:tgtEl>
                                        <p:attrNameLst>
                                          <p:attrName>style.visibility</p:attrName>
                                        </p:attrNameLst>
                                      </p:cBhvr>
                                      <p:to>
                                        <p:strVal val="visible"/>
                                      </p:to>
                                    </p:set>
                                    <p:animEffect transition="in" filter="fade">
                                      <p:cBhvr>
                                        <p:cTn id="15" dur="1000"/>
                                        <p:tgtEl>
                                          <p:spTgt spid="717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P spid="717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defRPr>
                <a:solidFill>
                  <a:schemeClr val="bg1"/>
                </a:solidFill>
                <a:latin typeface="Arial" charset="0"/>
              </a:defRPr>
            </a:lvl6pPr>
            <a:lvl7pPr marL="2971800" indent="-228600" eaLnBrk="0" fontAlgn="base" hangingPunct="0">
              <a:spcBef>
                <a:spcPct val="0"/>
              </a:spcBef>
              <a:spcAft>
                <a:spcPct val="0"/>
              </a:spcAft>
              <a:defRPr>
                <a:solidFill>
                  <a:schemeClr val="bg1"/>
                </a:solidFill>
                <a:latin typeface="Arial" charset="0"/>
              </a:defRPr>
            </a:lvl7pPr>
            <a:lvl8pPr marL="3429000" indent="-228600" eaLnBrk="0" fontAlgn="base" hangingPunct="0">
              <a:spcBef>
                <a:spcPct val="0"/>
              </a:spcBef>
              <a:spcAft>
                <a:spcPct val="0"/>
              </a:spcAft>
              <a:defRPr>
                <a:solidFill>
                  <a:schemeClr val="bg1"/>
                </a:solidFill>
                <a:latin typeface="Arial" charset="0"/>
              </a:defRPr>
            </a:lvl8pPr>
            <a:lvl9pPr marL="3886200" indent="-228600" eaLnBrk="0" fontAlgn="base" hangingPunct="0">
              <a:spcBef>
                <a:spcPct val="0"/>
              </a:spcBef>
              <a:spcAft>
                <a:spcPct val="0"/>
              </a:spcAft>
              <a:defRPr>
                <a:solidFill>
                  <a:schemeClr val="bg1"/>
                </a:solidFill>
                <a:latin typeface="Arial" charset="0"/>
              </a:defRPr>
            </a:lvl9pPr>
          </a:lstStyle>
          <a:p>
            <a:pPr eaLnBrk="1" hangingPunct="1"/>
            <a:r>
              <a:rPr lang="en-US" smtClean="0">
                <a:solidFill>
                  <a:srgbClr val="EAEAEA"/>
                </a:solidFill>
              </a:rPr>
              <a:t>1.</a:t>
            </a:r>
            <a:fld id="{E1C01D75-61E3-4095-8941-7EBBFF2513C7}" type="slidenum">
              <a:rPr lang="en-US" smtClean="0">
                <a:solidFill>
                  <a:srgbClr val="EAEAEA"/>
                </a:solidFill>
              </a:rPr>
              <a:pPr eaLnBrk="1" hangingPunct="1"/>
              <a:t>5</a:t>
            </a:fld>
            <a:endParaRPr lang="en-US" smtClean="0">
              <a:solidFill>
                <a:srgbClr val="EAEAEA"/>
              </a:solidFill>
            </a:endParaRPr>
          </a:p>
        </p:txBody>
      </p:sp>
      <p:sp>
        <p:nvSpPr>
          <p:cNvPr id="15363" name="Slide Number Placeholder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defRPr>
                <a:solidFill>
                  <a:schemeClr val="bg1"/>
                </a:solidFill>
                <a:latin typeface="Arial" charset="0"/>
              </a:defRPr>
            </a:lvl6pPr>
            <a:lvl7pPr marL="2971800" indent="-228600" eaLnBrk="0" fontAlgn="base" hangingPunct="0">
              <a:spcBef>
                <a:spcPct val="0"/>
              </a:spcBef>
              <a:spcAft>
                <a:spcPct val="0"/>
              </a:spcAft>
              <a:defRPr>
                <a:solidFill>
                  <a:schemeClr val="bg1"/>
                </a:solidFill>
                <a:latin typeface="Arial" charset="0"/>
              </a:defRPr>
            </a:lvl7pPr>
            <a:lvl8pPr marL="3429000" indent="-228600" eaLnBrk="0" fontAlgn="base" hangingPunct="0">
              <a:spcBef>
                <a:spcPct val="0"/>
              </a:spcBef>
              <a:spcAft>
                <a:spcPct val="0"/>
              </a:spcAft>
              <a:defRPr>
                <a:solidFill>
                  <a:schemeClr val="bg1"/>
                </a:solidFill>
                <a:latin typeface="Arial" charset="0"/>
              </a:defRPr>
            </a:lvl8pPr>
            <a:lvl9pPr marL="3886200" indent="-228600" eaLnBrk="0" fontAlgn="base" hangingPunct="0">
              <a:spcBef>
                <a:spcPct val="0"/>
              </a:spcBef>
              <a:spcAft>
                <a:spcPct val="0"/>
              </a:spcAft>
              <a:defRPr>
                <a:solidFill>
                  <a:schemeClr val="bg1"/>
                </a:solidFill>
                <a:latin typeface="Arial" charset="0"/>
              </a:defRPr>
            </a:lvl9pPr>
          </a:lstStyle>
          <a:p>
            <a:pPr algn="r" eaLnBrk="1" fontAlgn="base" hangingPunct="1">
              <a:spcBef>
                <a:spcPct val="0"/>
              </a:spcBef>
              <a:spcAft>
                <a:spcPct val="0"/>
              </a:spcAft>
            </a:pPr>
            <a:r>
              <a:rPr lang="en-US">
                <a:solidFill>
                  <a:srgbClr val="EAEAEA"/>
                </a:solidFill>
              </a:rPr>
              <a:t>.</a:t>
            </a:r>
            <a:fld id="{30FBE1E2-4974-4800-93D1-109562A33498}" type="slidenum">
              <a:rPr lang="en-US">
                <a:solidFill>
                  <a:srgbClr val="EAEAEA"/>
                </a:solidFill>
              </a:rPr>
              <a:pPr algn="r" eaLnBrk="1" fontAlgn="base" hangingPunct="1">
                <a:spcBef>
                  <a:spcPct val="0"/>
                </a:spcBef>
                <a:spcAft>
                  <a:spcPct val="0"/>
                </a:spcAft>
              </a:pPr>
              <a:t>5</a:t>
            </a:fld>
            <a:endParaRPr lang="en-US">
              <a:solidFill>
                <a:srgbClr val="EAEAEA"/>
              </a:solidFill>
            </a:endParaRPr>
          </a:p>
        </p:txBody>
      </p:sp>
      <p:sp>
        <p:nvSpPr>
          <p:cNvPr id="15364" name="Rectangle 2"/>
          <p:cNvSpPr>
            <a:spLocks noGrp="1" noChangeArrowheads="1"/>
          </p:cNvSpPr>
          <p:nvPr>
            <p:ph type="title"/>
          </p:nvPr>
        </p:nvSpPr>
        <p:spPr/>
        <p:txBody>
          <a:bodyPr/>
          <a:lstStyle/>
          <a:p>
            <a:pPr eaLnBrk="1" hangingPunct="1"/>
            <a:r>
              <a:rPr lang="en-US" smtClean="0"/>
              <a:t>Who are Victims of Elder Abuse?</a:t>
            </a:r>
          </a:p>
        </p:txBody>
      </p:sp>
      <p:sp>
        <p:nvSpPr>
          <p:cNvPr id="15365" name="Rectangle 3"/>
          <p:cNvSpPr>
            <a:spLocks noGrp="1" noChangeArrowheads="1"/>
          </p:cNvSpPr>
          <p:nvPr>
            <p:ph type="body" idx="1"/>
          </p:nvPr>
        </p:nvSpPr>
        <p:spPr/>
        <p:txBody>
          <a:bodyPr/>
          <a:lstStyle/>
          <a:p>
            <a:pPr eaLnBrk="1" hangingPunct="1"/>
            <a:r>
              <a:rPr lang="en-US" b="1" smtClean="0"/>
              <a:t>Age</a:t>
            </a:r>
            <a:r>
              <a:rPr lang="en-US" smtClean="0"/>
              <a:t>: over 60 CTUIR; 65 + State of Oregon</a:t>
            </a:r>
          </a:p>
          <a:p>
            <a:pPr eaLnBrk="1" hangingPunct="1"/>
            <a:r>
              <a:rPr lang="en-US" b="1" smtClean="0"/>
              <a:t>Gender</a:t>
            </a:r>
            <a:r>
              <a:rPr lang="en-US" smtClean="0"/>
              <a:t>:  Majority of victims are female; but also older males</a:t>
            </a:r>
          </a:p>
          <a:p>
            <a:pPr eaLnBrk="1" hangingPunct="1"/>
            <a:r>
              <a:rPr lang="en-US" smtClean="0"/>
              <a:t>All racial, ethnic, socio-economic, and religious backgrounds</a:t>
            </a:r>
          </a:p>
          <a:p>
            <a:pPr eaLnBrk="1" hangingPunct="1">
              <a:buFont typeface="Wingdings" pitchFamily="2" charset="2"/>
              <a:buNone/>
            </a:pPr>
            <a:endParaRPr lang="en-US" smtClean="0"/>
          </a:p>
        </p:txBody>
      </p:sp>
    </p:spTree>
    <p:extLst>
      <p:ext uri="{BB962C8B-B14F-4D97-AF65-F5344CB8AC3E}">
        <p14:creationId xmlns:p14="http://schemas.microsoft.com/office/powerpoint/2010/main" val="304766622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defRPr>
                <a:solidFill>
                  <a:schemeClr val="bg1"/>
                </a:solidFill>
                <a:latin typeface="Arial" charset="0"/>
              </a:defRPr>
            </a:lvl6pPr>
            <a:lvl7pPr marL="2971800" indent="-228600" eaLnBrk="0" fontAlgn="base" hangingPunct="0">
              <a:spcBef>
                <a:spcPct val="0"/>
              </a:spcBef>
              <a:spcAft>
                <a:spcPct val="0"/>
              </a:spcAft>
              <a:defRPr>
                <a:solidFill>
                  <a:schemeClr val="bg1"/>
                </a:solidFill>
                <a:latin typeface="Arial" charset="0"/>
              </a:defRPr>
            </a:lvl7pPr>
            <a:lvl8pPr marL="3429000" indent="-228600" eaLnBrk="0" fontAlgn="base" hangingPunct="0">
              <a:spcBef>
                <a:spcPct val="0"/>
              </a:spcBef>
              <a:spcAft>
                <a:spcPct val="0"/>
              </a:spcAft>
              <a:defRPr>
                <a:solidFill>
                  <a:schemeClr val="bg1"/>
                </a:solidFill>
                <a:latin typeface="Arial" charset="0"/>
              </a:defRPr>
            </a:lvl8pPr>
            <a:lvl9pPr marL="3886200" indent="-228600" eaLnBrk="0" fontAlgn="base" hangingPunct="0">
              <a:spcBef>
                <a:spcPct val="0"/>
              </a:spcBef>
              <a:spcAft>
                <a:spcPct val="0"/>
              </a:spcAft>
              <a:defRPr>
                <a:solidFill>
                  <a:schemeClr val="bg1"/>
                </a:solidFill>
                <a:latin typeface="Arial" charset="0"/>
              </a:defRPr>
            </a:lvl9pPr>
          </a:lstStyle>
          <a:p>
            <a:pPr eaLnBrk="1" hangingPunct="1"/>
            <a:r>
              <a:rPr lang="en-US" smtClean="0">
                <a:solidFill>
                  <a:srgbClr val="EAEAEA"/>
                </a:solidFill>
              </a:rPr>
              <a:t>8.</a:t>
            </a:r>
            <a:fld id="{6B20C53F-9EB0-4780-923C-8B7CF0DEC162}" type="slidenum">
              <a:rPr lang="en-US" smtClean="0">
                <a:solidFill>
                  <a:srgbClr val="EAEAEA"/>
                </a:solidFill>
              </a:rPr>
              <a:pPr eaLnBrk="1" hangingPunct="1"/>
              <a:t>50</a:t>
            </a:fld>
            <a:endParaRPr lang="en-US" smtClean="0">
              <a:solidFill>
                <a:srgbClr val="EAEAEA"/>
              </a:solidFill>
            </a:endParaRPr>
          </a:p>
        </p:txBody>
      </p:sp>
      <p:sp>
        <p:nvSpPr>
          <p:cNvPr id="102402" name="Rectangle 2"/>
          <p:cNvSpPr>
            <a:spLocks noGrp="1" noChangeArrowheads="1"/>
          </p:cNvSpPr>
          <p:nvPr>
            <p:ph type="title"/>
          </p:nvPr>
        </p:nvSpPr>
        <p:spPr/>
        <p:txBody>
          <a:bodyPr/>
          <a:lstStyle/>
          <a:p>
            <a:r>
              <a:rPr lang="en-US" smtClean="0"/>
              <a:t>3.  Staff and Environmental Issues</a:t>
            </a:r>
          </a:p>
        </p:txBody>
      </p:sp>
      <p:sp>
        <p:nvSpPr>
          <p:cNvPr id="102403" name="Rectangle 3"/>
          <p:cNvSpPr>
            <a:spLocks noGrp="1" noChangeArrowheads="1"/>
          </p:cNvSpPr>
          <p:nvPr>
            <p:ph type="body" idx="1"/>
          </p:nvPr>
        </p:nvSpPr>
        <p:spPr/>
        <p:txBody>
          <a:bodyPr/>
          <a:lstStyle/>
          <a:p>
            <a:r>
              <a:rPr lang="en-US" sz="3600" smtClean="0"/>
              <a:t>Delays in reporting</a:t>
            </a:r>
          </a:p>
          <a:p>
            <a:r>
              <a:rPr lang="en-US" sz="3600" smtClean="0"/>
              <a:t>Facility or staff fail to report or attempt to cover up abuse</a:t>
            </a:r>
          </a:p>
          <a:p>
            <a:r>
              <a:rPr lang="en-US" sz="3600" smtClean="0"/>
              <a:t>Evidence may be contaminated or destroyed</a:t>
            </a:r>
          </a:p>
        </p:txBody>
      </p:sp>
    </p:spTree>
    <p:extLst>
      <p:ext uri="{BB962C8B-B14F-4D97-AF65-F5344CB8AC3E}">
        <p14:creationId xmlns:p14="http://schemas.microsoft.com/office/powerpoint/2010/main" val="38976260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02"/>
                                        </p:tgtEl>
                                        <p:attrNameLst>
                                          <p:attrName>style.visibility</p:attrName>
                                        </p:attrNameLst>
                                      </p:cBhvr>
                                      <p:to>
                                        <p:strVal val="visible"/>
                                      </p:to>
                                    </p:set>
                                    <p:animEffect transition="in" filter="fade">
                                      <p:cBhvr>
                                        <p:cTn id="7" dur="1000"/>
                                        <p:tgtEl>
                                          <p:spTgt spid="1024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403">
                                            <p:txEl>
                                              <p:pRg st="0" end="0"/>
                                            </p:txEl>
                                          </p:spTgt>
                                        </p:tgtEl>
                                        <p:attrNameLst>
                                          <p:attrName>style.visibility</p:attrName>
                                        </p:attrNameLst>
                                      </p:cBhvr>
                                      <p:to>
                                        <p:strVal val="visible"/>
                                      </p:to>
                                    </p:set>
                                    <p:animEffect transition="in" filter="fade">
                                      <p:cBhvr>
                                        <p:cTn id="12" dur="1000"/>
                                        <p:tgtEl>
                                          <p:spTgt spid="10240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2403">
                                            <p:txEl>
                                              <p:pRg st="1" end="1"/>
                                            </p:txEl>
                                          </p:spTgt>
                                        </p:tgtEl>
                                        <p:attrNameLst>
                                          <p:attrName>style.visibility</p:attrName>
                                        </p:attrNameLst>
                                      </p:cBhvr>
                                      <p:to>
                                        <p:strVal val="visible"/>
                                      </p:to>
                                    </p:set>
                                    <p:animEffect transition="in" filter="fade">
                                      <p:cBhvr>
                                        <p:cTn id="15" dur="1000"/>
                                        <p:tgtEl>
                                          <p:spTgt spid="10240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2403">
                                            <p:txEl>
                                              <p:pRg st="2" end="2"/>
                                            </p:txEl>
                                          </p:spTgt>
                                        </p:tgtEl>
                                        <p:attrNameLst>
                                          <p:attrName>style.visibility</p:attrName>
                                        </p:attrNameLst>
                                      </p:cBhvr>
                                      <p:to>
                                        <p:strVal val="visible"/>
                                      </p:to>
                                    </p:set>
                                    <p:animEffect transition="in" filter="fade">
                                      <p:cBhvr>
                                        <p:cTn id="18" dur="1000"/>
                                        <p:tgtEl>
                                          <p:spTgt spid="1024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2" grpId="0"/>
      <p:bldP spid="102403" grpId="0" build="p"/>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defRPr>
                <a:solidFill>
                  <a:schemeClr val="bg1"/>
                </a:solidFill>
                <a:latin typeface="Arial" charset="0"/>
              </a:defRPr>
            </a:lvl6pPr>
            <a:lvl7pPr marL="2971800" indent="-228600" eaLnBrk="0" fontAlgn="base" hangingPunct="0">
              <a:spcBef>
                <a:spcPct val="0"/>
              </a:spcBef>
              <a:spcAft>
                <a:spcPct val="0"/>
              </a:spcAft>
              <a:defRPr>
                <a:solidFill>
                  <a:schemeClr val="bg1"/>
                </a:solidFill>
                <a:latin typeface="Arial" charset="0"/>
              </a:defRPr>
            </a:lvl7pPr>
            <a:lvl8pPr marL="3429000" indent="-228600" eaLnBrk="0" fontAlgn="base" hangingPunct="0">
              <a:spcBef>
                <a:spcPct val="0"/>
              </a:spcBef>
              <a:spcAft>
                <a:spcPct val="0"/>
              </a:spcAft>
              <a:defRPr>
                <a:solidFill>
                  <a:schemeClr val="bg1"/>
                </a:solidFill>
                <a:latin typeface="Arial" charset="0"/>
              </a:defRPr>
            </a:lvl8pPr>
            <a:lvl9pPr marL="3886200" indent="-228600" eaLnBrk="0" fontAlgn="base" hangingPunct="0">
              <a:spcBef>
                <a:spcPct val="0"/>
              </a:spcBef>
              <a:spcAft>
                <a:spcPct val="0"/>
              </a:spcAft>
              <a:defRPr>
                <a:solidFill>
                  <a:schemeClr val="bg1"/>
                </a:solidFill>
                <a:latin typeface="Arial" charset="0"/>
              </a:defRPr>
            </a:lvl9pPr>
          </a:lstStyle>
          <a:p>
            <a:pPr eaLnBrk="1" hangingPunct="1"/>
            <a:r>
              <a:rPr lang="en-US" smtClean="0">
                <a:solidFill>
                  <a:srgbClr val="EAEAEA"/>
                </a:solidFill>
              </a:rPr>
              <a:t>8.</a:t>
            </a:r>
            <a:fld id="{8148FB86-6C0B-4B5D-8287-58F88D711747}" type="slidenum">
              <a:rPr lang="en-US" smtClean="0">
                <a:solidFill>
                  <a:srgbClr val="EAEAEA"/>
                </a:solidFill>
              </a:rPr>
              <a:pPr eaLnBrk="1" hangingPunct="1"/>
              <a:t>51</a:t>
            </a:fld>
            <a:endParaRPr lang="en-US" smtClean="0">
              <a:solidFill>
                <a:srgbClr val="EAEAEA"/>
              </a:solidFill>
            </a:endParaRPr>
          </a:p>
        </p:txBody>
      </p:sp>
      <p:sp>
        <p:nvSpPr>
          <p:cNvPr id="100354" name="Rectangle 2"/>
          <p:cNvSpPr>
            <a:spLocks noGrp="1" noChangeArrowheads="1"/>
          </p:cNvSpPr>
          <p:nvPr>
            <p:ph type="title"/>
          </p:nvPr>
        </p:nvSpPr>
        <p:spPr/>
        <p:txBody>
          <a:bodyPr/>
          <a:lstStyle/>
          <a:p>
            <a:r>
              <a:rPr lang="en-US" smtClean="0"/>
              <a:t>2.  Number of Potential Suspects</a:t>
            </a:r>
          </a:p>
        </p:txBody>
      </p:sp>
      <p:sp>
        <p:nvSpPr>
          <p:cNvPr id="100355" name="Rectangle 3"/>
          <p:cNvSpPr>
            <a:spLocks noGrp="1" noChangeArrowheads="1"/>
          </p:cNvSpPr>
          <p:nvPr>
            <p:ph type="body" idx="1"/>
          </p:nvPr>
        </p:nvSpPr>
        <p:spPr>
          <a:xfrm>
            <a:off x="152400" y="1600200"/>
            <a:ext cx="8686800" cy="4495800"/>
          </a:xfrm>
        </p:spPr>
        <p:txBody>
          <a:bodyPr/>
          <a:lstStyle/>
          <a:p>
            <a:pPr>
              <a:lnSpc>
                <a:spcPct val="90000"/>
              </a:lnSpc>
            </a:pPr>
            <a:r>
              <a:rPr lang="en-US" sz="3600" smtClean="0"/>
              <a:t>Staff or administrators</a:t>
            </a:r>
          </a:p>
          <a:p>
            <a:pPr>
              <a:lnSpc>
                <a:spcPct val="90000"/>
              </a:lnSpc>
            </a:pPr>
            <a:r>
              <a:rPr lang="en-US" sz="3600" smtClean="0"/>
              <a:t>Other residents</a:t>
            </a:r>
          </a:p>
          <a:p>
            <a:pPr>
              <a:lnSpc>
                <a:spcPct val="90000"/>
              </a:lnSpc>
            </a:pPr>
            <a:r>
              <a:rPr lang="en-US" sz="3600" smtClean="0"/>
              <a:t>Family members</a:t>
            </a:r>
          </a:p>
          <a:p>
            <a:pPr>
              <a:lnSpc>
                <a:spcPct val="90000"/>
              </a:lnSpc>
            </a:pPr>
            <a:r>
              <a:rPr lang="en-US" sz="3600" smtClean="0"/>
              <a:t>Volunteers</a:t>
            </a:r>
          </a:p>
          <a:p>
            <a:pPr>
              <a:lnSpc>
                <a:spcPct val="90000"/>
              </a:lnSpc>
            </a:pPr>
            <a:r>
              <a:rPr lang="en-US" sz="3600" smtClean="0"/>
              <a:t>Guests of other residents</a:t>
            </a:r>
          </a:p>
          <a:p>
            <a:pPr>
              <a:lnSpc>
                <a:spcPct val="90000"/>
              </a:lnSpc>
            </a:pPr>
            <a:r>
              <a:rPr lang="en-US" sz="3600" smtClean="0"/>
              <a:t>Faith leaders or representatives</a:t>
            </a:r>
          </a:p>
          <a:p>
            <a:pPr>
              <a:lnSpc>
                <a:spcPct val="90000"/>
              </a:lnSpc>
            </a:pPr>
            <a:endParaRPr lang="en-US" sz="3600" smtClean="0"/>
          </a:p>
        </p:txBody>
      </p:sp>
    </p:spTree>
    <p:extLst>
      <p:ext uri="{BB962C8B-B14F-4D97-AF65-F5344CB8AC3E}">
        <p14:creationId xmlns:p14="http://schemas.microsoft.com/office/powerpoint/2010/main" val="8221451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0354"/>
                                        </p:tgtEl>
                                        <p:attrNameLst>
                                          <p:attrName>style.visibility</p:attrName>
                                        </p:attrNameLst>
                                      </p:cBhvr>
                                      <p:to>
                                        <p:strVal val="visible"/>
                                      </p:to>
                                    </p:set>
                                    <p:animEffect transition="in" filter="fade">
                                      <p:cBhvr>
                                        <p:cTn id="7" dur="1000"/>
                                        <p:tgtEl>
                                          <p:spTgt spid="1003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0355">
                                            <p:txEl>
                                              <p:pRg st="0" end="0"/>
                                            </p:txEl>
                                          </p:spTgt>
                                        </p:tgtEl>
                                        <p:attrNameLst>
                                          <p:attrName>style.visibility</p:attrName>
                                        </p:attrNameLst>
                                      </p:cBhvr>
                                      <p:to>
                                        <p:strVal val="visible"/>
                                      </p:to>
                                    </p:set>
                                    <p:animEffect transition="in" filter="fade">
                                      <p:cBhvr>
                                        <p:cTn id="12" dur="1000"/>
                                        <p:tgtEl>
                                          <p:spTgt spid="100355">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0355">
                                            <p:txEl>
                                              <p:pRg st="1" end="1"/>
                                            </p:txEl>
                                          </p:spTgt>
                                        </p:tgtEl>
                                        <p:attrNameLst>
                                          <p:attrName>style.visibility</p:attrName>
                                        </p:attrNameLst>
                                      </p:cBhvr>
                                      <p:to>
                                        <p:strVal val="visible"/>
                                      </p:to>
                                    </p:set>
                                    <p:animEffect transition="in" filter="fade">
                                      <p:cBhvr>
                                        <p:cTn id="15" dur="1000"/>
                                        <p:tgtEl>
                                          <p:spTgt spid="100355">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0355">
                                            <p:txEl>
                                              <p:pRg st="2" end="2"/>
                                            </p:txEl>
                                          </p:spTgt>
                                        </p:tgtEl>
                                        <p:attrNameLst>
                                          <p:attrName>style.visibility</p:attrName>
                                        </p:attrNameLst>
                                      </p:cBhvr>
                                      <p:to>
                                        <p:strVal val="visible"/>
                                      </p:to>
                                    </p:set>
                                    <p:animEffect transition="in" filter="fade">
                                      <p:cBhvr>
                                        <p:cTn id="18" dur="1000"/>
                                        <p:tgtEl>
                                          <p:spTgt spid="100355">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0355">
                                            <p:txEl>
                                              <p:pRg st="3" end="3"/>
                                            </p:txEl>
                                          </p:spTgt>
                                        </p:tgtEl>
                                        <p:attrNameLst>
                                          <p:attrName>style.visibility</p:attrName>
                                        </p:attrNameLst>
                                      </p:cBhvr>
                                      <p:to>
                                        <p:strVal val="visible"/>
                                      </p:to>
                                    </p:set>
                                    <p:animEffect transition="in" filter="fade">
                                      <p:cBhvr>
                                        <p:cTn id="21" dur="1000"/>
                                        <p:tgtEl>
                                          <p:spTgt spid="100355">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0355">
                                            <p:txEl>
                                              <p:pRg st="4" end="4"/>
                                            </p:txEl>
                                          </p:spTgt>
                                        </p:tgtEl>
                                        <p:attrNameLst>
                                          <p:attrName>style.visibility</p:attrName>
                                        </p:attrNameLst>
                                      </p:cBhvr>
                                      <p:to>
                                        <p:strVal val="visible"/>
                                      </p:to>
                                    </p:set>
                                    <p:animEffect transition="in" filter="fade">
                                      <p:cBhvr>
                                        <p:cTn id="24" dur="1000"/>
                                        <p:tgtEl>
                                          <p:spTgt spid="100355">
                                            <p:txEl>
                                              <p:pRg st="4" end="4"/>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0355">
                                            <p:txEl>
                                              <p:pRg st="5" end="5"/>
                                            </p:txEl>
                                          </p:spTgt>
                                        </p:tgtEl>
                                        <p:attrNameLst>
                                          <p:attrName>style.visibility</p:attrName>
                                        </p:attrNameLst>
                                      </p:cBhvr>
                                      <p:to>
                                        <p:strVal val="visible"/>
                                      </p:to>
                                    </p:set>
                                    <p:animEffect transition="in" filter="fade">
                                      <p:cBhvr>
                                        <p:cTn id="27" dur="1000"/>
                                        <p:tgtEl>
                                          <p:spTgt spid="10035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4" grpId="0"/>
      <p:bldP spid="100355" grpId="0" build="p"/>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defRPr>
                <a:solidFill>
                  <a:schemeClr val="bg1"/>
                </a:solidFill>
                <a:latin typeface="Arial" charset="0"/>
              </a:defRPr>
            </a:lvl6pPr>
            <a:lvl7pPr marL="2971800" indent="-228600" eaLnBrk="0" fontAlgn="base" hangingPunct="0">
              <a:spcBef>
                <a:spcPct val="0"/>
              </a:spcBef>
              <a:spcAft>
                <a:spcPct val="0"/>
              </a:spcAft>
              <a:defRPr>
                <a:solidFill>
                  <a:schemeClr val="bg1"/>
                </a:solidFill>
                <a:latin typeface="Arial" charset="0"/>
              </a:defRPr>
            </a:lvl7pPr>
            <a:lvl8pPr marL="3429000" indent="-228600" eaLnBrk="0" fontAlgn="base" hangingPunct="0">
              <a:spcBef>
                <a:spcPct val="0"/>
              </a:spcBef>
              <a:spcAft>
                <a:spcPct val="0"/>
              </a:spcAft>
              <a:defRPr>
                <a:solidFill>
                  <a:schemeClr val="bg1"/>
                </a:solidFill>
                <a:latin typeface="Arial" charset="0"/>
              </a:defRPr>
            </a:lvl8pPr>
            <a:lvl9pPr marL="3886200" indent="-228600" eaLnBrk="0" fontAlgn="base" hangingPunct="0">
              <a:spcBef>
                <a:spcPct val="0"/>
              </a:spcBef>
              <a:spcAft>
                <a:spcPct val="0"/>
              </a:spcAft>
              <a:defRPr>
                <a:solidFill>
                  <a:schemeClr val="bg1"/>
                </a:solidFill>
                <a:latin typeface="Arial" charset="0"/>
              </a:defRPr>
            </a:lvl9pPr>
          </a:lstStyle>
          <a:p>
            <a:pPr eaLnBrk="1" hangingPunct="1"/>
            <a:r>
              <a:rPr lang="en-US" smtClean="0">
                <a:solidFill>
                  <a:srgbClr val="EAEAEA"/>
                </a:solidFill>
              </a:rPr>
              <a:t>8.</a:t>
            </a:r>
            <a:fld id="{44EE5A35-D9AF-42A1-B9C6-12F570000FBF}" type="slidenum">
              <a:rPr lang="en-US" smtClean="0">
                <a:solidFill>
                  <a:srgbClr val="EAEAEA"/>
                </a:solidFill>
              </a:rPr>
              <a:pPr eaLnBrk="1" hangingPunct="1"/>
              <a:t>52</a:t>
            </a:fld>
            <a:endParaRPr lang="en-US" smtClean="0">
              <a:solidFill>
                <a:srgbClr val="EAEAEA"/>
              </a:solidFill>
            </a:endParaRPr>
          </a:p>
        </p:txBody>
      </p:sp>
      <p:sp>
        <p:nvSpPr>
          <p:cNvPr id="105474" name="Rectangle 2"/>
          <p:cNvSpPr>
            <a:spLocks noGrp="1" noChangeArrowheads="1"/>
          </p:cNvSpPr>
          <p:nvPr>
            <p:ph type="title" idx="4294967295"/>
          </p:nvPr>
        </p:nvSpPr>
        <p:spPr>
          <a:xfrm>
            <a:off x="0" y="0"/>
            <a:ext cx="8839200" cy="1066800"/>
          </a:xfrm>
        </p:spPr>
        <p:txBody>
          <a:bodyPr/>
          <a:lstStyle/>
          <a:p>
            <a:pPr eaLnBrk="1" hangingPunct="1"/>
            <a:r>
              <a:rPr lang="en-US" smtClean="0"/>
              <a:t>4.  Facility-wide abuse</a:t>
            </a:r>
          </a:p>
        </p:txBody>
      </p:sp>
      <p:sp>
        <p:nvSpPr>
          <p:cNvPr id="105475" name="Rectangle 3"/>
          <p:cNvSpPr>
            <a:spLocks noGrp="1" noChangeArrowheads="1"/>
          </p:cNvSpPr>
          <p:nvPr>
            <p:ph type="body" idx="4294967295"/>
          </p:nvPr>
        </p:nvSpPr>
        <p:spPr/>
        <p:txBody>
          <a:bodyPr/>
          <a:lstStyle/>
          <a:p>
            <a:pPr eaLnBrk="1" hangingPunct="1"/>
            <a:r>
              <a:rPr lang="en-US" smtClean="0"/>
              <a:t>Frequent errors in the administration of medication </a:t>
            </a:r>
          </a:p>
          <a:p>
            <a:pPr eaLnBrk="1" hangingPunct="1"/>
            <a:r>
              <a:rPr lang="en-US" smtClean="0"/>
              <a:t>Excessive rates of preventable injuries, health problems, falls, malnourishment, and pressure ulcers or sores</a:t>
            </a:r>
          </a:p>
          <a:p>
            <a:pPr eaLnBrk="1" hangingPunct="1"/>
            <a:r>
              <a:rPr lang="en-US" smtClean="0"/>
              <a:t>Insufficient resources and staff or deliberate understaffing and lack of resources </a:t>
            </a:r>
          </a:p>
        </p:txBody>
      </p:sp>
    </p:spTree>
    <p:extLst>
      <p:ext uri="{BB962C8B-B14F-4D97-AF65-F5344CB8AC3E}">
        <p14:creationId xmlns:p14="http://schemas.microsoft.com/office/powerpoint/2010/main" val="5968941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5474"/>
                                        </p:tgtEl>
                                        <p:attrNameLst>
                                          <p:attrName>style.visibility</p:attrName>
                                        </p:attrNameLst>
                                      </p:cBhvr>
                                      <p:to>
                                        <p:strVal val="visible"/>
                                      </p:to>
                                    </p:set>
                                    <p:animEffect transition="in" filter="fade">
                                      <p:cBhvr>
                                        <p:cTn id="7" dur="1000"/>
                                        <p:tgtEl>
                                          <p:spTgt spid="1054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5475">
                                            <p:txEl>
                                              <p:pRg st="0" end="0"/>
                                            </p:txEl>
                                          </p:spTgt>
                                        </p:tgtEl>
                                        <p:attrNameLst>
                                          <p:attrName>style.visibility</p:attrName>
                                        </p:attrNameLst>
                                      </p:cBhvr>
                                      <p:to>
                                        <p:strVal val="visible"/>
                                      </p:to>
                                    </p:set>
                                    <p:animEffect transition="in" filter="fade">
                                      <p:cBhvr>
                                        <p:cTn id="12" dur="1000"/>
                                        <p:tgtEl>
                                          <p:spTgt spid="105475">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5475">
                                            <p:txEl>
                                              <p:pRg st="1" end="1"/>
                                            </p:txEl>
                                          </p:spTgt>
                                        </p:tgtEl>
                                        <p:attrNameLst>
                                          <p:attrName>style.visibility</p:attrName>
                                        </p:attrNameLst>
                                      </p:cBhvr>
                                      <p:to>
                                        <p:strVal val="visible"/>
                                      </p:to>
                                    </p:set>
                                    <p:animEffect transition="in" filter="fade">
                                      <p:cBhvr>
                                        <p:cTn id="15" dur="1000"/>
                                        <p:tgtEl>
                                          <p:spTgt spid="105475">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5475">
                                            <p:txEl>
                                              <p:pRg st="2" end="2"/>
                                            </p:txEl>
                                          </p:spTgt>
                                        </p:tgtEl>
                                        <p:attrNameLst>
                                          <p:attrName>style.visibility</p:attrName>
                                        </p:attrNameLst>
                                      </p:cBhvr>
                                      <p:to>
                                        <p:strVal val="visible"/>
                                      </p:to>
                                    </p:set>
                                    <p:animEffect transition="in" filter="fade">
                                      <p:cBhvr>
                                        <p:cTn id="18" dur="1000"/>
                                        <p:tgtEl>
                                          <p:spTgt spid="1054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4" grpId="0"/>
      <p:bldP spid="105475"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8450" y="228600"/>
            <a:ext cx="8547100" cy="838200"/>
          </a:xfrm>
        </p:spPr>
        <p:txBody>
          <a:bodyPr/>
          <a:lstStyle/>
          <a:p>
            <a:pPr eaLnBrk="1" hangingPunct="1"/>
            <a:r>
              <a:rPr lang="en-US" smtClean="0"/>
              <a:t>Elder Abuse Training for </a:t>
            </a:r>
            <a:br>
              <a:rPr lang="en-US" smtClean="0"/>
            </a:br>
            <a:r>
              <a:rPr lang="en-US" smtClean="0"/>
              <a:t>Law Enforcement</a:t>
            </a:r>
          </a:p>
        </p:txBody>
      </p:sp>
      <p:sp>
        <p:nvSpPr>
          <p:cNvPr id="395267" name="Rectangle 3"/>
          <p:cNvSpPr>
            <a:spLocks noGrp="1" noChangeArrowheads="1"/>
          </p:cNvSpPr>
          <p:nvPr>
            <p:ph type="subTitle" idx="1"/>
          </p:nvPr>
        </p:nvSpPr>
        <p:spPr>
          <a:xfrm>
            <a:off x="304800" y="2590800"/>
            <a:ext cx="8839200" cy="1752600"/>
          </a:xfrm>
        </p:spPr>
        <p:txBody>
          <a:bodyPr/>
          <a:lstStyle/>
          <a:p>
            <a:pPr eaLnBrk="1" hangingPunct="1">
              <a:defRPr/>
            </a:pPr>
            <a:r>
              <a:rPr lang="en-US">
                <a:solidFill>
                  <a:schemeClr val="accent1"/>
                </a:solidFill>
              </a:rPr>
              <a:t>Financial Exploitation</a:t>
            </a:r>
          </a:p>
        </p:txBody>
      </p:sp>
    </p:spTree>
    <p:extLst>
      <p:ext uri="{BB962C8B-B14F-4D97-AF65-F5344CB8AC3E}">
        <p14:creationId xmlns:p14="http://schemas.microsoft.com/office/powerpoint/2010/main" val="194173230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defRPr>
                <a:solidFill>
                  <a:schemeClr val="bg1"/>
                </a:solidFill>
                <a:latin typeface="Arial" charset="0"/>
              </a:defRPr>
            </a:lvl6pPr>
            <a:lvl7pPr marL="2971800" indent="-228600" eaLnBrk="0" fontAlgn="base" hangingPunct="0">
              <a:spcBef>
                <a:spcPct val="0"/>
              </a:spcBef>
              <a:spcAft>
                <a:spcPct val="0"/>
              </a:spcAft>
              <a:defRPr>
                <a:solidFill>
                  <a:schemeClr val="bg1"/>
                </a:solidFill>
                <a:latin typeface="Arial" charset="0"/>
              </a:defRPr>
            </a:lvl7pPr>
            <a:lvl8pPr marL="3429000" indent="-228600" eaLnBrk="0" fontAlgn="base" hangingPunct="0">
              <a:spcBef>
                <a:spcPct val="0"/>
              </a:spcBef>
              <a:spcAft>
                <a:spcPct val="0"/>
              </a:spcAft>
              <a:defRPr>
                <a:solidFill>
                  <a:schemeClr val="bg1"/>
                </a:solidFill>
                <a:latin typeface="Arial" charset="0"/>
              </a:defRPr>
            </a:lvl8pPr>
            <a:lvl9pPr marL="3886200" indent="-228600" eaLnBrk="0" fontAlgn="base" hangingPunct="0">
              <a:spcBef>
                <a:spcPct val="0"/>
              </a:spcBef>
              <a:spcAft>
                <a:spcPct val="0"/>
              </a:spcAft>
              <a:defRPr>
                <a:solidFill>
                  <a:schemeClr val="bg1"/>
                </a:solidFill>
                <a:latin typeface="Arial" charset="0"/>
              </a:defRPr>
            </a:lvl9pPr>
          </a:lstStyle>
          <a:p>
            <a:pPr eaLnBrk="1" hangingPunct="1"/>
            <a:r>
              <a:rPr lang="en-US" smtClean="0">
                <a:solidFill>
                  <a:srgbClr val="EAEAEA"/>
                </a:solidFill>
              </a:rPr>
              <a:t>9.</a:t>
            </a:r>
            <a:fld id="{E7C6C8F6-306C-4A67-AF3B-11B0B1F9AFDD}" type="slidenum">
              <a:rPr lang="en-US" smtClean="0">
                <a:solidFill>
                  <a:srgbClr val="EAEAEA"/>
                </a:solidFill>
              </a:rPr>
              <a:pPr eaLnBrk="1" hangingPunct="1"/>
              <a:t>54</a:t>
            </a:fld>
            <a:endParaRPr lang="en-US" smtClean="0">
              <a:solidFill>
                <a:srgbClr val="EAEAEA"/>
              </a:solidFill>
            </a:endParaRPr>
          </a:p>
        </p:txBody>
      </p:sp>
      <p:sp>
        <p:nvSpPr>
          <p:cNvPr id="5123" name="Rectangle 2"/>
          <p:cNvSpPr>
            <a:spLocks noGrp="1" noChangeArrowheads="1"/>
          </p:cNvSpPr>
          <p:nvPr>
            <p:ph type="title" idx="4294967295"/>
          </p:nvPr>
        </p:nvSpPr>
        <p:spPr/>
        <p:txBody>
          <a:bodyPr/>
          <a:lstStyle/>
          <a:p>
            <a:pPr eaLnBrk="1" hangingPunct="1"/>
            <a:r>
              <a:rPr lang="en-US" smtClean="0"/>
              <a:t>What is Financial Exploitation?</a:t>
            </a:r>
          </a:p>
        </p:txBody>
      </p:sp>
      <p:sp>
        <p:nvSpPr>
          <p:cNvPr id="5124" name="Rectangle 3"/>
          <p:cNvSpPr>
            <a:spLocks noGrp="1" noChangeArrowheads="1"/>
          </p:cNvSpPr>
          <p:nvPr>
            <p:ph type="body" idx="4294967295"/>
          </p:nvPr>
        </p:nvSpPr>
        <p:spPr/>
        <p:txBody>
          <a:bodyPr/>
          <a:lstStyle/>
          <a:p>
            <a:pPr eaLnBrk="1" hangingPunct="1"/>
            <a:r>
              <a:rPr lang="en-US" smtClean="0"/>
              <a:t>Illegal or improper use of an older adult's funds, property or assets.</a:t>
            </a:r>
          </a:p>
          <a:p>
            <a:pPr eaLnBrk="1" hangingPunct="1">
              <a:buFont typeface="Wingdings" pitchFamily="2" charset="2"/>
              <a:buNone/>
            </a:pPr>
            <a:endParaRPr lang="en-US" smtClean="0"/>
          </a:p>
          <a:p>
            <a:pPr eaLnBrk="1" hangingPunct="1"/>
            <a:r>
              <a:rPr lang="en-US" smtClean="0"/>
              <a:t>Since not all older adults use the banking system, consider cash, gold, jewelry, antiques, regalia/native artifacts and homes as assets.</a:t>
            </a:r>
          </a:p>
        </p:txBody>
      </p:sp>
    </p:spTree>
    <p:extLst>
      <p:ext uri="{BB962C8B-B14F-4D97-AF65-F5344CB8AC3E}">
        <p14:creationId xmlns:p14="http://schemas.microsoft.com/office/powerpoint/2010/main" val="382099835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defRPr>
                <a:solidFill>
                  <a:schemeClr val="bg1"/>
                </a:solidFill>
                <a:latin typeface="Arial" charset="0"/>
              </a:defRPr>
            </a:lvl6pPr>
            <a:lvl7pPr marL="2971800" indent="-228600" eaLnBrk="0" fontAlgn="base" hangingPunct="0">
              <a:spcBef>
                <a:spcPct val="0"/>
              </a:spcBef>
              <a:spcAft>
                <a:spcPct val="0"/>
              </a:spcAft>
              <a:defRPr>
                <a:solidFill>
                  <a:schemeClr val="bg1"/>
                </a:solidFill>
                <a:latin typeface="Arial" charset="0"/>
              </a:defRPr>
            </a:lvl7pPr>
            <a:lvl8pPr marL="3429000" indent="-228600" eaLnBrk="0" fontAlgn="base" hangingPunct="0">
              <a:spcBef>
                <a:spcPct val="0"/>
              </a:spcBef>
              <a:spcAft>
                <a:spcPct val="0"/>
              </a:spcAft>
              <a:defRPr>
                <a:solidFill>
                  <a:schemeClr val="bg1"/>
                </a:solidFill>
                <a:latin typeface="Arial" charset="0"/>
              </a:defRPr>
            </a:lvl8pPr>
            <a:lvl9pPr marL="3886200" indent="-228600" eaLnBrk="0" fontAlgn="base" hangingPunct="0">
              <a:spcBef>
                <a:spcPct val="0"/>
              </a:spcBef>
              <a:spcAft>
                <a:spcPct val="0"/>
              </a:spcAft>
              <a:defRPr>
                <a:solidFill>
                  <a:schemeClr val="bg1"/>
                </a:solidFill>
                <a:latin typeface="Arial" charset="0"/>
              </a:defRPr>
            </a:lvl9pPr>
          </a:lstStyle>
          <a:p>
            <a:pPr eaLnBrk="1" hangingPunct="1"/>
            <a:r>
              <a:rPr lang="en-US" smtClean="0">
                <a:solidFill>
                  <a:srgbClr val="EAEAEA"/>
                </a:solidFill>
              </a:rPr>
              <a:t>9.</a:t>
            </a:r>
            <a:fld id="{2369CBC2-1B9A-443E-9325-D7D02ABF4ED2}" type="slidenum">
              <a:rPr lang="en-US" smtClean="0">
                <a:solidFill>
                  <a:srgbClr val="EAEAEA"/>
                </a:solidFill>
              </a:rPr>
              <a:pPr eaLnBrk="1" hangingPunct="1"/>
              <a:t>55</a:t>
            </a:fld>
            <a:endParaRPr lang="en-US" smtClean="0">
              <a:solidFill>
                <a:srgbClr val="EAEAEA"/>
              </a:solidFill>
            </a:endParaRPr>
          </a:p>
        </p:txBody>
      </p:sp>
      <p:sp>
        <p:nvSpPr>
          <p:cNvPr id="6147" name="Rectangle 2"/>
          <p:cNvSpPr>
            <a:spLocks noGrp="1" noChangeArrowheads="1"/>
          </p:cNvSpPr>
          <p:nvPr>
            <p:ph type="title"/>
          </p:nvPr>
        </p:nvSpPr>
        <p:spPr/>
        <p:txBody>
          <a:bodyPr/>
          <a:lstStyle/>
          <a:p>
            <a:pPr eaLnBrk="1" hangingPunct="1"/>
            <a:r>
              <a:rPr lang="en-US" smtClean="0"/>
              <a:t>Who Commits Financial Exploitation?</a:t>
            </a:r>
          </a:p>
        </p:txBody>
      </p:sp>
      <p:sp>
        <p:nvSpPr>
          <p:cNvPr id="6148" name="Rectangle 3"/>
          <p:cNvSpPr>
            <a:spLocks noGrp="1" noChangeArrowheads="1"/>
          </p:cNvSpPr>
          <p:nvPr>
            <p:ph type="body" idx="1"/>
          </p:nvPr>
        </p:nvSpPr>
        <p:spPr/>
        <p:txBody>
          <a:bodyPr/>
          <a:lstStyle/>
          <a:p>
            <a:pPr eaLnBrk="1" hangingPunct="1">
              <a:lnSpc>
                <a:spcPct val="90000"/>
              </a:lnSpc>
            </a:pPr>
            <a:r>
              <a:rPr lang="en-US" smtClean="0"/>
              <a:t>Family members, partners, and trusted individuals </a:t>
            </a:r>
          </a:p>
          <a:p>
            <a:pPr eaLnBrk="1" hangingPunct="1">
              <a:lnSpc>
                <a:spcPct val="90000"/>
              </a:lnSpc>
            </a:pPr>
            <a:r>
              <a:rPr lang="en-US" smtClean="0"/>
              <a:t>Caregivers </a:t>
            </a:r>
          </a:p>
          <a:p>
            <a:pPr eaLnBrk="1" hangingPunct="1">
              <a:lnSpc>
                <a:spcPct val="90000"/>
              </a:lnSpc>
            </a:pPr>
            <a:r>
              <a:rPr lang="en-US" smtClean="0"/>
              <a:t>Faith leaders and representatives</a:t>
            </a:r>
          </a:p>
          <a:p>
            <a:pPr eaLnBrk="1" hangingPunct="1">
              <a:lnSpc>
                <a:spcPct val="90000"/>
              </a:lnSpc>
            </a:pPr>
            <a:r>
              <a:rPr lang="en-US" smtClean="0"/>
              <a:t>Interpreters/translators who have a unique trust relationship</a:t>
            </a:r>
          </a:p>
          <a:p>
            <a:pPr eaLnBrk="1" hangingPunct="1">
              <a:lnSpc>
                <a:spcPct val="90000"/>
              </a:lnSpc>
            </a:pPr>
            <a:r>
              <a:rPr lang="en-US" smtClean="0"/>
              <a:t>Strangers may become “friends” (Sweetheart scams)</a:t>
            </a:r>
          </a:p>
          <a:p>
            <a:pPr eaLnBrk="1" hangingPunct="1">
              <a:lnSpc>
                <a:spcPct val="90000"/>
              </a:lnSpc>
            </a:pPr>
            <a:endParaRPr lang="en-US" smtClean="0"/>
          </a:p>
        </p:txBody>
      </p:sp>
    </p:spTree>
    <p:extLst>
      <p:ext uri="{BB962C8B-B14F-4D97-AF65-F5344CB8AC3E}">
        <p14:creationId xmlns:p14="http://schemas.microsoft.com/office/powerpoint/2010/main" val="366998448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defRPr>
                <a:solidFill>
                  <a:schemeClr val="bg1"/>
                </a:solidFill>
                <a:latin typeface="Arial" charset="0"/>
              </a:defRPr>
            </a:lvl6pPr>
            <a:lvl7pPr marL="2971800" indent="-228600" eaLnBrk="0" fontAlgn="base" hangingPunct="0">
              <a:spcBef>
                <a:spcPct val="0"/>
              </a:spcBef>
              <a:spcAft>
                <a:spcPct val="0"/>
              </a:spcAft>
              <a:defRPr>
                <a:solidFill>
                  <a:schemeClr val="bg1"/>
                </a:solidFill>
                <a:latin typeface="Arial" charset="0"/>
              </a:defRPr>
            </a:lvl7pPr>
            <a:lvl8pPr marL="3429000" indent="-228600" eaLnBrk="0" fontAlgn="base" hangingPunct="0">
              <a:spcBef>
                <a:spcPct val="0"/>
              </a:spcBef>
              <a:spcAft>
                <a:spcPct val="0"/>
              </a:spcAft>
              <a:defRPr>
                <a:solidFill>
                  <a:schemeClr val="bg1"/>
                </a:solidFill>
                <a:latin typeface="Arial" charset="0"/>
              </a:defRPr>
            </a:lvl8pPr>
            <a:lvl9pPr marL="3886200" indent="-228600" eaLnBrk="0" fontAlgn="base" hangingPunct="0">
              <a:spcBef>
                <a:spcPct val="0"/>
              </a:spcBef>
              <a:spcAft>
                <a:spcPct val="0"/>
              </a:spcAft>
              <a:defRPr>
                <a:solidFill>
                  <a:schemeClr val="bg1"/>
                </a:solidFill>
                <a:latin typeface="Arial" charset="0"/>
              </a:defRPr>
            </a:lvl9pPr>
          </a:lstStyle>
          <a:p>
            <a:pPr eaLnBrk="1" hangingPunct="1"/>
            <a:r>
              <a:rPr lang="en-US" smtClean="0">
                <a:solidFill>
                  <a:srgbClr val="EAEAEA"/>
                </a:solidFill>
              </a:rPr>
              <a:t>9.</a:t>
            </a:r>
            <a:fld id="{47EE3E86-BE93-4C7D-AAF4-A03040CB8E33}" type="slidenum">
              <a:rPr lang="en-US" smtClean="0">
                <a:solidFill>
                  <a:srgbClr val="EAEAEA"/>
                </a:solidFill>
              </a:rPr>
              <a:pPr eaLnBrk="1" hangingPunct="1"/>
              <a:t>56</a:t>
            </a:fld>
            <a:endParaRPr lang="en-US" smtClean="0">
              <a:solidFill>
                <a:srgbClr val="EAEAEA"/>
              </a:solidFill>
            </a:endParaRPr>
          </a:p>
        </p:txBody>
      </p:sp>
      <p:sp>
        <p:nvSpPr>
          <p:cNvPr id="7171" name="Rectangle 2"/>
          <p:cNvSpPr>
            <a:spLocks noGrp="1" noChangeArrowheads="1"/>
          </p:cNvSpPr>
          <p:nvPr>
            <p:ph type="title" idx="4294967295"/>
          </p:nvPr>
        </p:nvSpPr>
        <p:spPr/>
        <p:txBody>
          <a:bodyPr/>
          <a:lstStyle/>
          <a:p>
            <a:pPr eaLnBrk="1" hangingPunct="1"/>
            <a:r>
              <a:rPr lang="en-US" smtClean="0"/>
              <a:t>Methods of Financial Exploitation</a:t>
            </a:r>
          </a:p>
        </p:txBody>
      </p:sp>
      <p:sp>
        <p:nvSpPr>
          <p:cNvPr id="7172" name="Rectangle 3"/>
          <p:cNvSpPr>
            <a:spLocks noGrp="1" noChangeArrowheads="1"/>
          </p:cNvSpPr>
          <p:nvPr>
            <p:ph type="body" idx="4294967295"/>
          </p:nvPr>
        </p:nvSpPr>
        <p:spPr/>
        <p:txBody>
          <a:bodyPr/>
          <a:lstStyle/>
          <a:p>
            <a:pPr eaLnBrk="1" hangingPunct="1"/>
            <a:r>
              <a:rPr lang="en-US" smtClean="0"/>
              <a:t>Scams and identity theft (stranger)</a:t>
            </a:r>
          </a:p>
          <a:p>
            <a:pPr eaLnBrk="1" hangingPunct="1"/>
            <a:r>
              <a:rPr lang="en-US" smtClean="0"/>
              <a:t>Theft, coercion, and fraud</a:t>
            </a:r>
          </a:p>
          <a:p>
            <a:pPr eaLnBrk="1" hangingPunct="1"/>
            <a:r>
              <a:rPr lang="en-US" smtClean="0"/>
              <a:t>Undue influence</a:t>
            </a:r>
          </a:p>
          <a:p>
            <a:pPr eaLnBrk="1" hangingPunct="1"/>
            <a:r>
              <a:rPr lang="en-US" smtClean="0"/>
              <a:t>Abuse of legal authority (i.e., Power of Attorney)</a:t>
            </a:r>
          </a:p>
          <a:p>
            <a:pPr eaLnBrk="1" hangingPunct="1"/>
            <a:endParaRPr lang="en-US" b="1" smtClean="0"/>
          </a:p>
        </p:txBody>
      </p:sp>
    </p:spTree>
    <p:extLst>
      <p:ext uri="{BB962C8B-B14F-4D97-AF65-F5344CB8AC3E}">
        <p14:creationId xmlns:p14="http://schemas.microsoft.com/office/powerpoint/2010/main" val="14033289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defRPr>
                <a:solidFill>
                  <a:schemeClr val="bg1"/>
                </a:solidFill>
                <a:latin typeface="Arial" charset="0"/>
              </a:defRPr>
            </a:lvl6pPr>
            <a:lvl7pPr marL="2971800" indent="-228600" eaLnBrk="0" fontAlgn="base" hangingPunct="0">
              <a:spcBef>
                <a:spcPct val="0"/>
              </a:spcBef>
              <a:spcAft>
                <a:spcPct val="0"/>
              </a:spcAft>
              <a:defRPr>
                <a:solidFill>
                  <a:schemeClr val="bg1"/>
                </a:solidFill>
                <a:latin typeface="Arial" charset="0"/>
              </a:defRPr>
            </a:lvl7pPr>
            <a:lvl8pPr marL="3429000" indent="-228600" eaLnBrk="0" fontAlgn="base" hangingPunct="0">
              <a:spcBef>
                <a:spcPct val="0"/>
              </a:spcBef>
              <a:spcAft>
                <a:spcPct val="0"/>
              </a:spcAft>
              <a:defRPr>
                <a:solidFill>
                  <a:schemeClr val="bg1"/>
                </a:solidFill>
                <a:latin typeface="Arial" charset="0"/>
              </a:defRPr>
            </a:lvl8pPr>
            <a:lvl9pPr marL="3886200" indent="-228600" eaLnBrk="0" fontAlgn="base" hangingPunct="0">
              <a:spcBef>
                <a:spcPct val="0"/>
              </a:spcBef>
              <a:spcAft>
                <a:spcPct val="0"/>
              </a:spcAft>
              <a:defRPr>
                <a:solidFill>
                  <a:schemeClr val="bg1"/>
                </a:solidFill>
                <a:latin typeface="Arial" charset="0"/>
              </a:defRPr>
            </a:lvl9pPr>
          </a:lstStyle>
          <a:p>
            <a:pPr eaLnBrk="1" hangingPunct="1"/>
            <a:r>
              <a:rPr lang="en-US" smtClean="0">
                <a:solidFill>
                  <a:srgbClr val="EAEAEA"/>
                </a:solidFill>
              </a:rPr>
              <a:t>9.</a:t>
            </a:r>
            <a:fld id="{227F9654-7C81-4BAC-B684-EDBAA9FC12BC}" type="slidenum">
              <a:rPr lang="en-US" smtClean="0">
                <a:solidFill>
                  <a:srgbClr val="EAEAEA"/>
                </a:solidFill>
              </a:rPr>
              <a:pPr eaLnBrk="1" hangingPunct="1"/>
              <a:t>57</a:t>
            </a:fld>
            <a:endParaRPr lang="en-US" smtClean="0">
              <a:solidFill>
                <a:srgbClr val="EAEAEA"/>
              </a:solidFill>
            </a:endParaRPr>
          </a:p>
        </p:txBody>
      </p:sp>
      <p:sp>
        <p:nvSpPr>
          <p:cNvPr id="11267" name="Rectangle 2"/>
          <p:cNvSpPr>
            <a:spLocks noGrp="1" noChangeArrowheads="1"/>
          </p:cNvSpPr>
          <p:nvPr>
            <p:ph type="title"/>
          </p:nvPr>
        </p:nvSpPr>
        <p:spPr/>
        <p:txBody>
          <a:bodyPr/>
          <a:lstStyle/>
          <a:p>
            <a:r>
              <a:rPr lang="en-US" sz="3600" smtClean="0"/>
              <a:t>Powers of Attorney and Guardianships</a:t>
            </a:r>
          </a:p>
        </p:txBody>
      </p:sp>
      <p:sp>
        <p:nvSpPr>
          <p:cNvPr id="11268" name="Rectangle 3"/>
          <p:cNvSpPr>
            <a:spLocks noGrp="1" noChangeArrowheads="1"/>
          </p:cNvSpPr>
          <p:nvPr>
            <p:ph type="body" idx="1"/>
          </p:nvPr>
        </p:nvSpPr>
        <p:spPr>
          <a:xfrm>
            <a:off x="304800" y="1600200"/>
            <a:ext cx="8686800" cy="4495800"/>
          </a:xfrm>
        </p:spPr>
        <p:txBody>
          <a:bodyPr/>
          <a:lstStyle/>
          <a:p>
            <a:pPr>
              <a:lnSpc>
                <a:spcPct val="90000"/>
              </a:lnSpc>
            </a:pPr>
            <a:r>
              <a:rPr lang="en-US" sz="2800" b="1" smtClean="0"/>
              <a:t>Power of Attorney</a:t>
            </a:r>
          </a:p>
          <a:p>
            <a:pPr lvl="1" eaLnBrk="1" hangingPunct="1">
              <a:lnSpc>
                <a:spcPct val="90000"/>
              </a:lnSpc>
            </a:pPr>
            <a:r>
              <a:rPr lang="en-US" sz="2800" smtClean="0"/>
              <a:t>An instrument which delegates authority to make decisions or financial management to another</a:t>
            </a:r>
          </a:p>
          <a:p>
            <a:pPr eaLnBrk="1" hangingPunct="1">
              <a:lnSpc>
                <a:spcPct val="90000"/>
              </a:lnSpc>
            </a:pPr>
            <a:r>
              <a:rPr lang="en-US" sz="2800" b="1" smtClean="0"/>
              <a:t>Guardianships</a:t>
            </a:r>
            <a:endParaRPr lang="en-US" sz="2800" smtClean="0"/>
          </a:p>
          <a:p>
            <a:pPr lvl="1" eaLnBrk="1" hangingPunct="1">
              <a:lnSpc>
                <a:spcPct val="90000"/>
              </a:lnSpc>
            </a:pPr>
            <a:r>
              <a:rPr lang="en-US" sz="2800" smtClean="0"/>
              <a:t>A court order granting certain powers to a family member, other individual, governmental agency, or institution to control the affairs of another person</a:t>
            </a:r>
            <a:r>
              <a:rPr lang="en-US" sz="2400" smtClean="0"/>
              <a:t>		</a:t>
            </a:r>
          </a:p>
          <a:p>
            <a:pPr>
              <a:lnSpc>
                <a:spcPct val="90000"/>
              </a:lnSpc>
            </a:pPr>
            <a:endParaRPr lang="en-US" sz="2800" b="1" smtClean="0"/>
          </a:p>
        </p:txBody>
      </p:sp>
    </p:spTree>
    <p:extLst>
      <p:ext uri="{BB962C8B-B14F-4D97-AF65-F5344CB8AC3E}">
        <p14:creationId xmlns:p14="http://schemas.microsoft.com/office/powerpoint/2010/main" val="300254870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r>
              <a:rPr lang="en-US" smtClean="0"/>
              <a:t>9.</a:t>
            </a:r>
            <a:fld id="{629A0E06-4337-4E12-9DB8-9400311C0183}" type="slidenum">
              <a:rPr lang="en-US" smtClean="0"/>
              <a:pPr>
                <a:defRPr/>
              </a:pPr>
              <a:t>58</a:t>
            </a:fld>
            <a:endParaRPr lang="en-US"/>
          </a:p>
        </p:txBody>
      </p:sp>
      <p:sp>
        <p:nvSpPr>
          <p:cNvPr id="5" name="Rectangle 6"/>
          <p:cNvSpPr txBox="1">
            <a:spLocks noChangeArrowheads="1"/>
          </p:cNvSpPr>
          <p:nvPr/>
        </p:nvSpPr>
        <p:spPr bwMode="auto">
          <a:xfrm>
            <a:off x="6553200" y="6245225"/>
            <a:ext cx="2133600" cy="4762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r" defTabSz="914400" rtl="0" eaLnBrk="0" latinLnBrk="0" hangingPunct="0">
              <a:defRPr sz="1600" kern="1200">
                <a:solidFill>
                  <a:schemeClr val="bg1"/>
                </a:solidFill>
                <a:latin typeface="Arial" charset="0"/>
                <a:ea typeface="+mn-ea"/>
                <a:cs typeface="+mn-cs"/>
              </a:defRPr>
            </a:lvl1pPr>
            <a:lvl2pPr marL="742950" indent="-285750" algn="l" defTabSz="914400" rtl="0" eaLnBrk="0" latinLnBrk="0" hangingPunct="0">
              <a:defRPr sz="1800" kern="1200">
                <a:solidFill>
                  <a:schemeClr val="bg1"/>
                </a:solidFill>
                <a:latin typeface="Arial" charset="0"/>
                <a:ea typeface="+mn-ea"/>
                <a:cs typeface="+mn-cs"/>
              </a:defRPr>
            </a:lvl2pPr>
            <a:lvl3pPr marL="1143000" indent="-228600" algn="l" defTabSz="914400" rtl="0" eaLnBrk="0" latinLnBrk="0" hangingPunct="0">
              <a:defRPr sz="1800" kern="1200">
                <a:solidFill>
                  <a:schemeClr val="bg1"/>
                </a:solidFill>
                <a:latin typeface="Arial" charset="0"/>
                <a:ea typeface="+mn-ea"/>
                <a:cs typeface="+mn-cs"/>
              </a:defRPr>
            </a:lvl3pPr>
            <a:lvl4pPr marL="1600200" indent="-228600" algn="l" defTabSz="914400" rtl="0" eaLnBrk="0" latinLnBrk="0" hangingPunct="0">
              <a:defRPr sz="1800" kern="1200">
                <a:solidFill>
                  <a:schemeClr val="bg1"/>
                </a:solidFill>
                <a:latin typeface="Arial" charset="0"/>
                <a:ea typeface="+mn-ea"/>
                <a:cs typeface="+mn-cs"/>
              </a:defRPr>
            </a:lvl4pPr>
            <a:lvl5pPr marL="2057400" indent="-228600" algn="l" defTabSz="914400" rtl="0" eaLnBrk="0" latinLnBrk="0" hangingPunct="0">
              <a:defRPr sz="1800" kern="1200">
                <a:solidFill>
                  <a:schemeClr val="bg1"/>
                </a:solidFill>
                <a:latin typeface="Arial" charset="0"/>
                <a:ea typeface="+mn-ea"/>
                <a:cs typeface="+mn-cs"/>
              </a:defRPr>
            </a:lvl5pPr>
            <a:lvl6pPr marL="2514600" indent="-228600" algn="l" defTabSz="914400" rtl="0" eaLnBrk="0" fontAlgn="base" latinLnBrk="0" hangingPunct="0">
              <a:spcBef>
                <a:spcPct val="0"/>
              </a:spcBef>
              <a:spcAft>
                <a:spcPct val="0"/>
              </a:spcAft>
              <a:defRPr sz="1800" kern="1200">
                <a:solidFill>
                  <a:schemeClr val="bg1"/>
                </a:solidFill>
                <a:latin typeface="Arial" charset="0"/>
                <a:ea typeface="+mn-ea"/>
                <a:cs typeface="+mn-cs"/>
              </a:defRPr>
            </a:lvl6pPr>
            <a:lvl7pPr marL="2971800" indent="-228600" algn="l" defTabSz="914400" rtl="0" eaLnBrk="0" fontAlgn="base" latinLnBrk="0" hangingPunct="0">
              <a:spcBef>
                <a:spcPct val="0"/>
              </a:spcBef>
              <a:spcAft>
                <a:spcPct val="0"/>
              </a:spcAft>
              <a:defRPr sz="1800" kern="1200">
                <a:solidFill>
                  <a:schemeClr val="bg1"/>
                </a:solidFill>
                <a:latin typeface="Arial" charset="0"/>
                <a:ea typeface="+mn-ea"/>
                <a:cs typeface="+mn-cs"/>
              </a:defRPr>
            </a:lvl7pPr>
            <a:lvl8pPr marL="3429000" indent="-228600" algn="l" defTabSz="914400" rtl="0" eaLnBrk="0" fontAlgn="base" latinLnBrk="0" hangingPunct="0">
              <a:spcBef>
                <a:spcPct val="0"/>
              </a:spcBef>
              <a:spcAft>
                <a:spcPct val="0"/>
              </a:spcAft>
              <a:defRPr sz="1800" kern="1200">
                <a:solidFill>
                  <a:schemeClr val="bg1"/>
                </a:solidFill>
                <a:latin typeface="Arial" charset="0"/>
                <a:ea typeface="+mn-ea"/>
                <a:cs typeface="+mn-cs"/>
              </a:defRPr>
            </a:lvl8pPr>
            <a:lvl9pPr marL="3886200" indent="-228600" algn="l" defTabSz="914400" rtl="0" eaLnBrk="0" fontAlgn="base" latinLnBrk="0" hangingPunct="0">
              <a:spcBef>
                <a:spcPct val="0"/>
              </a:spcBef>
              <a:spcAft>
                <a:spcPct val="0"/>
              </a:spcAft>
              <a:defRPr sz="1800" kern="1200">
                <a:solidFill>
                  <a:schemeClr val="bg1"/>
                </a:solidFill>
                <a:latin typeface="Arial" charset="0"/>
                <a:ea typeface="+mn-ea"/>
                <a:cs typeface="+mn-cs"/>
              </a:defRPr>
            </a:lvl9pPr>
          </a:lstStyle>
          <a:p>
            <a:pPr eaLnBrk="1" hangingPunct="1"/>
            <a:r>
              <a:rPr lang="en-US" smtClean="0">
                <a:solidFill>
                  <a:srgbClr val="EAEAEA"/>
                </a:solidFill>
              </a:rPr>
              <a:t>8.</a:t>
            </a:r>
            <a:fld id="{BAA79BB5-A2F7-41B2-8A14-4E15B31FE262}" type="slidenum">
              <a:rPr lang="en-US" smtClean="0">
                <a:solidFill>
                  <a:srgbClr val="EAEAEA"/>
                </a:solidFill>
              </a:rPr>
              <a:pPr eaLnBrk="1" hangingPunct="1"/>
              <a:t>58</a:t>
            </a:fld>
            <a:endParaRPr lang="en-US" smtClean="0">
              <a:solidFill>
                <a:srgbClr val="EAEAEA"/>
              </a:solidFill>
            </a:endParaRPr>
          </a:p>
        </p:txBody>
      </p:sp>
      <p:sp>
        <p:nvSpPr>
          <p:cNvPr id="6" name="Rectangle 2"/>
          <p:cNvSpPr>
            <a:spLocks noGrp="1" noChangeArrowheads="1"/>
          </p:cNvSpPr>
          <p:nvPr>
            <p:ph type="title"/>
          </p:nvPr>
        </p:nvSpPr>
        <p:spPr>
          <a:xfrm>
            <a:off x="152400" y="152400"/>
            <a:ext cx="8839200" cy="1066800"/>
          </a:xfrm>
        </p:spPr>
        <p:txBody>
          <a:bodyPr/>
          <a:lstStyle/>
          <a:p>
            <a:pPr eaLnBrk="1" hangingPunct="1"/>
            <a:r>
              <a:rPr lang="en-US" smtClean="0"/>
              <a:t>Local Agencies</a:t>
            </a:r>
          </a:p>
        </p:txBody>
      </p:sp>
      <p:sp>
        <p:nvSpPr>
          <p:cNvPr id="7" name="Rectangle 3"/>
          <p:cNvSpPr txBox="1">
            <a:spLocks noChangeArrowheads="1"/>
          </p:cNvSpPr>
          <p:nvPr/>
        </p:nvSpPr>
        <p:spPr bwMode="auto">
          <a:xfrm>
            <a:off x="152400" y="1600200"/>
            <a:ext cx="8839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Dot"/>
                <a:miter lim="800000"/>
                <a:headEnd/>
                <a:tailEnd/>
              </a14:hiddenLine>
            </a:ext>
          </a:extLst>
        </p:spPr>
        <p:txBody>
          <a:bodyPr vert="horz" wrap="square" lIns="91440" tIns="45720" rIns="91440" bIns="45720" numCol="1" anchor="t" anchorCtr="0" compatLnSpc="1">
            <a:prstTxWarp prst="textNoShape">
              <a:avLst/>
            </a:prstTxWarp>
          </a:bodyPr>
          <a:lstStyle>
            <a:lvl1pPr marL="568325" indent="-568325" algn="l" rtl="0" eaLnBrk="0" fontAlgn="base" hangingPunct="0">
              <a:spcBef>
                <a:spcPct val="50000"/>
              </a:spcBef>
              <a:spcAft>
                <a:spcPct val="0"/>
              </a:spcAft>
              <a:buFont typeface="Wingdings" pitchFamily="2" charset="2"/>
              <a:buBlip>
                <a:blip r:embed="rId3"/>
              </a:buBlip>
              <a:defRPr sz="3200">
                <a:solidFill>
                  <a:schemeClr val="accent1"/>
                </a:solidFill>
                <a:latin typeface="+mn-lt"/>
                <a:ea typeface="+mn-ea"/>
                <a:cs typeface="+mn-cs"/>
              </a:defRPr>
            </a:lvl1pPr>
            <a:lvl2pPr marL="1087438" indent="-404813" algn="l" rtl="0" eaLnBrk="0" fontAlgn="base" hangingPunct="0">
              <a:spcBef>
                <a:spcPct val="50000"/>
              </a:spcBef>
              <a:spcAft>
                <a:spcPct val="0"/>
              </a:spcAft>
              <a:buClr>
                <a:srgbClr val="C0C0C0"/>
              </a:buClr>
              <a:buFont typeface="Wingdings" pitchFamily="2" charset="2"/>
              <a:buChar char="§"/>
              <a:defRPr sz="3200">
                <a:solidFill>
                  <a:schemeClr val="accent1"/>
                </a:solidFill>
                <a:latin typeface="+mn-lt"/>
              </a:defRPr>
            </a:lvl2pPr>
            <a:lvl3pPr marL="1657350" indent="-228600" algn="l" rtl="0" eaLnBrk="0" fontAlgn="base" hangingPunct="0">
              <a:spcBef>
                <a:spcPct val="20000"/>
              </a:spcBef>
              <a:spcAft>
                <a:spcPct val="0"/>
              </a:spcAft>
              <a:buChar char="•"/>
              <a:defRPr sz="2400">
                <a:solidFill>
                  <a:srgbClr val="EAEAEA"/>
                </a:solidFill>
                <a:latin typeface="+mn-lt"/>
              </a:defRPr>
            </a:lvl3pPr>
            <a:lvl4pPr marL="2000250" indent="-228600" algn="l" rtl="0" eaLnBrk="0" fontAlgn="base" hangingPunct="0">
              <a:spcBef>
                <a:spcPct val="20000"/>
              </a:spcBef>
              <a:spcAft>
                <a:spcPct val="0"/>
              </a:spcAft>
              <a:buChar char="–"/>
              <a:defRPr sz="2000">
                <a:solidFill>
                  <a:srgbClr val="EAEAEA"/>
                </a:solidFill>
                <a:latin typeface="+mn-lt"/>
              </a:defRPr>
            </a:lvl4pPr>
            <a:lvl5pPr marL="2343150" indent="-228600" algn="l" rtl="0" eaLnBrk="0" fontAlgn="base" hangingPunct="0">
              <a:spcBef>
                <a:spcPct val="20000"/>
              </a:spcBef>
              <a:spcAft>
                <a:spcPct val="0"/>
              </a:spcAft>
              <a:buChar char="»"/>
              <a:defRPr sz="2000">
                <a:solidFill>
                  <a:srgbClr val="EAEAEA"/>
                </a:solidFill>
                <a:latin typeface="+mn-lt"/>
              </a:defRPr>
            </a:lvl5pPr>
            <a:lvl6pPr marL="2800350" indent="-228600" algn="l" rtl="0" fontAlgn="base">
              <a:spcBef>
                <a:spcPct val="20000"/>
              </a:spcBef>
              <a:spcAft>
                <a:spcPct val="0"/>
              </a:spcAft>
              <a:buChar char="»"/>
              <a:defRPr sz="2000">
                <a:solidFill>
                  <a:srgbClr val="EAEAEA"/>
                </a:solidFill>
                <a:latin typeface="+mn-lt"/>
              </a:defRPr>
            </a:lvl6pPr>
            <a:lvl7pPr marL="3257550" indent="-228600" algn="l" rtl="0" fontAlgn="base">
              <a:spcBef>
                <a:spcPct val="20000"/>
              </a:spcBef>
              <a:spcAft>
                <a:spcPct val="0"/>
              </a:spcAft>
              <a:buChar char="»"/>
              <a:defRPr sz="2000">
                <a:solidFill>
                  <a:srgbClr val="EAEAEA"/>
                </a:solidFill>
                <a:latin typeface="+mn-lt"/>
              </a:defRPr>
            </a:lvl7pPr>
            <a:lvl8pPr marL="3714750" indent="-228600" algn="l" rtl="0" fontAlgn="base">
              <a:spcBef>
                <a:spcPct val="20000"/>
              </a:spcBef>
              <a:spcAft>
                <a:spcPct val="0"/>
              </a:spcAft>
              <a:buChar char="»"/>
              <a:defRPr sz="2000">
                <a:solidFill>
                  <a:srgbClr val="EAEAEA"/>
                </a:solidFill>
                <a:latin typeface="+mn-lt"/>
              </a:defRPr>
            </a:lvl8pPr>
            <a:lvl9pPr marL="4171950" indent="-228600" algn="l" rtl="0" fontAlgn="base">
              <a:spcBef>
                <a:spcPct val="20000"/>
              </a:spcBef>
              <a:spcAft>
                <a:spcPct val="0"/>
              </a:spcAft>
              <a:buChar char="»"/>
              <a:defRPr sz="2000">
                <a:solidFill>
                  <a:srgbClr val="EAEAEA"/>
                </a:solidFill>
                <a:latin typeface="+mn-lt"/>
              </a:defRPr>
            </a:lvl9pPr>
          </a:lstStyle>
          <a:p>
            <a:pPr eaLnBrk="1" hangingPunct="1"/>
            <a:r>
              <a:rPr lang="en-US" sz="3600" smtClean="0">
                <a:solidFill>
                  <a:srgbClr val="BBE0E3"/>
                </a:solidFill>
              </a:rPr>
              <a:t>APS/DHS</a:t>
            </a:r>
          </a:p>
          <a:p>
            <a:pPr eaLnBrk="1" hangingPunct="1"/>
            <a:r>
              <a:rPr lang="en-US" sz="3600" smtClean="0">
                <a:solidFill>
                  <a:srgbClr val="BBE0E3"/>
                </a:solidFill>
              </a:rPr>
              <a:t>Long-Term Care Ombudsman programs (LTCOPs)</a:t>
            </a:r>
          </a:p>
          <a:p>
            <a:pPr eaLnBrk="1" hangingPunct="1"/>
            <a:r>
              <a:rPr lang="en-US" sz="3600" smtClean="0">
                <a:solidFill>
                  <a:srgbClr val="BBE0E3"/>
                </a:solidFill>
              </a:rPr>
              <a:t>Coroners and medical examiners</a:t>
            </a:r>
          </a:p>
          <a:p>
            <a:pPr eaLnBrk="1" hangingPunct="1"/>
            <a:r>
              <a:rPr lang="en-US" sz="3600" smtClean="0">
                <a:solidFill>
                  <a:srgbClr val="BBE0E3"/>
                </a:solidFill>
              </a:rPr>
              <a:t>CTUIR Family Violence Services Program</a:t>
            </a:r>
          </a:p>
        </p:txBody>
      </p:sp>
    </p:spTree>
    <p:extLst>
      <p:ext uri="{BB962C8B-B14F-4D97-AF65-F5344CB8AC3E}">
        <p14:creationId xmlns:p14="http://schemas.microsoft.com/office/powerpoint/2010/main" val="2400368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defRPr>
                <a:solidFill>
                  <a:schemeClr val="bg1"/>
                </a:solidFill>
                <a:latin typeface="Arial" charset="0"/>
              </a:defRPr>
            </a:lvl6pPr>
            <a:lvl7pPr marL="2971800" indent="-228600" eaLnBrk="0" fontAlgn="base" hangingPunct="0">
              <a:spcBef>
                <a:spcPct val="0"/>
              </a:spcBef>
              <a:spcAft>
                <a:spcPct val="0"/>
              </a:spcAft>
              <a:defRPr>
                <a:solidFill>
                  <a:schemeClr val="bg1"/>
                </a:solidFill>
                <a:latin typeface="Arial" charset="0"/>
              </a:defRPr>
            </a:lvl7pPr>
            <a:lvl8pPr marL="3429000" indent="-228600" eaLnBrk="0" fontAlgn="base" hangingPunct="0">
              <a:spcBef>
                <a:spcPct val="0"/>
              </a:spcBef>
              <a:spcAft>
                <a:spcPct val="0"/>
              </a:spcAft>
              <a:defRPr>
                <a:solidFill>
                  <a:schemeClr val="bg1"/>
                </a:solidFill>
                <a:latin typeface="Arial" charset="0"/>
              </a:defRPr>
            </a:lvl8pPr>
            <a:lvl9pPr marL="3886200" indent="-228600" eaLnBrk="0" fontAlgn="base" hangingPunct="0">
              <a:spcBef>
                <a:spcPct val="0"/>
              </a:spcBef>
              <a:spcAft>
                <a:spcPct val="0"/>
              </a:spcAft>
              <a:defRPr>
                <a:solidFill>
                  <a:schemeClr val="bg1"/>
                </a:solidFill>
                <a:latin typeface="Arial" charset="0"/>
              </a:defRPr>
            </a:lvl9pPr>
          </a:lstStyle>
          <a:p>
            <a:pPr eaLnBrk="1" hangingPunct="1"/>
            <a:r>
              <a:rPr lang="en-US" smtClean="0">
                <a:solidFill>
                  <a:srgbClr val="EAEAEA"/>
                </a:solidFill>
              </a:rPr>
              <a:t>1.</a:t>
            </a:r>
            <a:fld id="{D782DAC3-C4DA-4487-A19B-DD670D86F797}" type="slidenum">
              <a:rPr lang="en-US" smtClean="0">
                <a:solidFill>
                  <a:srgbClr val="EAEAEA"/>
                </a:solidFill>
              </a:rPr>
              <a:pPr eaLnBrk="1" hangingPunct="1"/>
              <a:t>6</a:t>
            </a:fld>
            <a:endParaRPr lang="en-US" smtClean="0">
              <a:solidFill>
                <a:srgbClr val="EAEAEA"/>
              </a:solidFill>
            </a:endParaRPr>
          </a:p>
        </p:txBody>
      </p:sp>
      <p:sp>
        <p:nvSpPr>
          <p:cNvPr id="16387" name="Slide Number Placeholder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defRPr>
                <a:solidFill>
                  <a:schemeClr val="bg1"/>
                </a:solidFill>
                <a:latin typeface="Arial" charset="0"/>
              </a:defRPr>
            </a:lvl6pPr>
            <a:lvl7pPr marL="2971800" indent="-228600" eaLnBrk="0" fontAlgn="base" hangingPunct="0">
              <a:spcBef>
                <a:spcPct val="0"/>
              </a:spcBef>
              <a:spcAft>
                <a:spcPct val="0"/>
              </a:spcAft>
              <a:defRPr>
                <a:solidFill>
                  <a:schemeClr val="bg1"/>
                </a:solidFill>
                <a:latin typeface="Arial" charset="0"/>
              </a:defRPr>
            </a:lvl7pPr>
            <a:lvl8pPr marL="3429000" indent="-228600" eaLnBrk="0" fontAlgn="base" hangingPunct="0">
              <a:spcBef>
                <a:spcPct val="0"/>
              </a:spcBef>
              <a:spcAft>
                <a:spcPct val="0"/>
              </a:spcAft>
              <a:defRPr>
                <a:solidFill>
                  <a:schemeClr val="bg1"/>
                </a:solidFill>
                <a:latin typeface="Arial" charset="0"/>
              </a:defRPr>
            </a:lvl8pPr>
            <a:lvl9pPr marL="3886200" indent="-228600" eaLnBrk="0" fontAlgn="base" hangingPunct="0">
              <a:spcBef>
                <a:spcPct val="0"/>
              </a:spcBef>
              <a:spcAft>
                <a:spcPct val="0"/>
              </a:spcAft>
              <a:defRPr>
                <a:solidFill>
                  <a:schemeClr val="bg1"/>
                </a:solidFill>
                <a:latin typeface="Arial" charset="0"/>
              </a:defRPr>
            </a:lvl9pPr>
          </a:lstStyle>
          <a:p>
            <a:pPr algn="r" eaLnBrk="1" fontAlgn="base" hangingPunct="1">
              <a:spcBef>
                <a:spcPct val="0"/>
              </a:spcBef>
              <a:spcAft>
                <a:spcPct val="0"/>
              </a:spcAft>
            </a:pPr>
            <a:r>
              <a:rPr lang="en-US">
                <a:solidFill>
                  <a:srgbClr val="EAEAEA"/>
                </a:solidFill>
              </a:rPr>
              <a:t>.</a:t>
            </a:r>
            <a:fld id="{52FD4B50-4000-4455-AAEF-437A8898501E}" type="slidenum">
              <a:rPr lang="en-US">
                <a:solidFill>
                  <a:srgbClr val="EAEAEA"/>
                </a:solidFill>
              </a:rPr>
              <a:pPr algn="r" eaLnBrk="1" fontAlgn="base" hangingPunct="1">
                <a:spcBef>
                  <a:spcPct val="0"/>
                </a:spcBef>
                <a:spcAft>
                  <a:spcPct val="0"/>
                </a:spcAft>
              </a:pPr>
              <a:t>6</a:t>
            </a:fld>
            <a:endParaRPr lang="en-US">
              <a:solidFill>
                <a:srgbClr val="EAEAEA"/>
              </a:solidFill>
            </a:endParaRPr>
          </a:p>
        </p:txBody>
      </p:sp>
      <p:sp>
        <p:nvSpPr>
          <p:cNvPr id="16388" name="Rectangle 2"/>
          <p:cNvSpPr>
            <a:spLocks noGrp="1" noChangeArrowheads="1"/>
          </p:cNvSpPr>
          <p:nvPr>
            <p:ph type="title"/>
          </p:nvPr>
        </p:nvSpPr>
        <p:spPr/>
        <p:txBody>
          <a:bodyPr/>
          <a:lstStyle/>
          <a:p>
            <a:pPr eaLnBrk="1" hangingPunct="1"/>
            <a:r>
              <a:rPr lang="en-US" smtClean="0"/>
              <a:t>Who Commits Elder Abuse?</a:t>
            </a:r>
          </a:p>
        </p:txBody>
      </p:sp>
      <p:sp>
        <p:nvSpPr>
          <p:cNvPr id="263171" name="Rectangle 3"/>
          <p:cNvSpPr>
            <a:spLocks noGrp="1" noChangeArrowheads="1"/>
          </p:cNvSpPr>
          <p:nvPr>
            <p:ph type="body" idx="1"/>
          </p:nvPr>
        </p:nvSpPr>
        <p:spPr>
          <a:xfrm>
            <a:off x="152400" y="1295400"/>
            <a:ext cx="8839200" cy="4949825"/>
          </a:xfrm>
        </p:spPr>
        <p:txBody>
          <a:bodyPr/>
          <a:lstStyle/>
          <a:p>
            <a:pPr eaLnBrk="1" hangingPunct="1"/>
            <a:r>
              <a:rPr lang="en-US" sz="2800" smtClean="0"/>
              <a:t>Intimate partners </a:t>
            </a:r>
          </a:p>
          <a:p>
            <a:pPr eaLnBrk="1" hangingPunct="1"/>
            <a:r>
              <a:rPr lang="en-US" sz="2800" smtClean="0"/>
              <a:t>Adult children and other family members</a:t>
            </a:r>
          </a:p>
          <a:p>
            <a:pPr eaLnBrk="1" hangingPunct="1"/>
            <a:r>
              <a:rPr lang="en-US" sz="2800" smtClean="0"/>
              <a:t>Caregivers</a:t>
            </a:r>
          </a:p>
          <a:p>
            <a:pPr eaLnBrk="1" hangingPunct="1"/>
            <a:r>
              <a:rPr lang="en-US" sz="2800" smtClean="0"/>
              <a:t>Others in positions of authority</a:t>
            </a:r>
          </a:p>
          <a:p>
            <a:pPr eaLnBrk="1" hangingPunct="1"/>
            <a:r>
              <a:rPr lang="en-US" sz="2800" smtClean="0"/>
              <a:t>Persons with a special relationship with the victim. (CTUIR Criminal Code)</a:t>
            </a:r>
          </a:p>
          <a:p>
            <a:pPr eaLnBrk="1" hangingPunct="1">
              <a:buFont typeface="Wingdings" pitchFamily="2" charset="2"/>
              <a:buNone/>
            </a:pPr>
            <a:r>
              <a:rPr lang="en-US" sz="2800" i="1" smtClean="0"/>
              <a:t>This definition excludes victimization by strangers</a:t>
            </a:r>
            <a:r>
              <a:rPr lang="en-US" sz="2800" smtClean="0"/>
              <a:t>.</a:t>
            </a:r>
          </a:p>
        </p:txBody>
      </p:sp>
    </p:spTree>
    <p:extLst>
      <p:ext uri="{BB962C8B-B14F-4D97-AF65-F5344CB8AC3E}">
        <p14:creationId xmlns:p14="http://schemas.microsoft.com/office/powerpoint/2010/main" val="19628851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6317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317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317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317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317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31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defRPr>
                <a:solidFill>
                  <a:schemeClr val="bg1"/>
                </a:solidFill>
                <a:latin typeface="Arial" charset="0"/>
              </a:defRPr>
            </a:lvl6pPr>
            <a:lvl7pPr marL="2971800" indent="-228600" eaLnBrk="0" fontAlgn="base" hangingPunct="0">
              <a:spcBef>
                <a:spcPct val="0"/>
              </a:spcBef>
              <a:spcAft>
                <a:spcPct val="0"/>
              </a:spcAft>
              <a:defRPr>
                <a:solidFill>
                  <a:schemeClr val="bg1"/>
                </a:solidFill>
                <a:latin typeface="Arial" charset="0"/>
              </a:defRPr>
            </a:lvl7pPr>
            <a:lvl8pPr marL="3429000" indent="-228600" eaLnBrk="0" fontAlgn="base" hangingPunct="0">
              <a:spcBef>
                <a:spcPct val="0"/>
              </a:spcBef>
              <a:spcAft>
                <a:spcPct val="0"/>
              </a:spcAft>
              <a:defRPr>
                <a:solidFill>
                  <a:schemeClr val="bg1"/>
                </a:solidFill>
                <a:latin typeface="Arial" charset="0"/>
              </a:defRPr>
            </a:lvl8pPr>
            <a:lvl9pPr marL="3886200" indent="-228600" eaLnBrk="0" fontAlgn="base" hangingPunct="0">
              <a:spcBef>
                <a:spcPct val="0"/>
              </a:spcBef>
              <a:spcAft>
                <a:spcPct val="0"/>
              </a:spcAft>
              <a:defRPr>
                <a:solidFill>
                  <a:schemeClr val="bg1"/>
                </a:solidFill>
                <a:latin typeface="Arial" charset="0"/>
              </a:defRPr>
            </a:lvl9pPr>
          </a:lstStyle>
          <a:p>
            <a:pPr eaLnBrk="1" hangingPunct="1"/>
            <a:r>
              <a:rPr lang="en-US" smtClean="0">
                <a:solidFill>
                  <a:srgbClr val="EAEAEA"/>
                </a:solidFill>
              </a:rPr>
              <a:t>1.</a:t>
            </a:r>
            <a:fld id="{45DD236F-0F51-4CF1-8C35-3FBA62EC1B3C}" type="slidenum">
              <a:rPr lang="en-US" smtClean="0">
                <a:solidFill>
                  <a:srgbClr val="EAEAEA"/>
                </a:solidFill>
              </a:rPr>
              <a:pPr eaLnBrk="1" hangingPunct="1"/>
              <a:t>7</a:t>
            </a:fld>
            <a:endParaRPr lang="en-US" smtClean="0">
              <a:solidFill>
                <a:srgbClr val="EAEAEA"/>
              </a:solidFill>
            </a:endParaRPr>
          </a:p>
        </p:txBody>
      </p:sp>
      <p:sp>
        <p:nvSpPr>
          <p:cNvPr id="17411" name="Slide Number Placeholder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defRPr>
                <a:solidFill>
                  <a:schemeClr val="bg1"/>
                </a:solidFill>
                <a:latin typeface="Arial" charset="0"/>
              </a:defRPr>
            </a:lvl6pPr>
            <a:lvl7pPr marL="2971800" indent="-228600" eaLnBrk="0" fontAlgn="base" hangingPunct="0">
              <a:spcBef>
                <a:spcPct val="0"/>
              </a:spcBef>
              <a:spcAft>
                <a:spcPct val="0"/>
              </a:spcAft>
              <a:defRPr>
                <a:solidFill>
                  <a:schemeClr val="bg1"/>
                </a:solidFill>
                <a:latin typeface="Arial" charset="0"/>
              </a:defRPr>
            </a:lvl7pPr>
            <a:lvl8pPr marL="3429000" indent="-228600" eaLnBrk="0" fontAlgn="base" hangingPunct="0">
              <a:spcBef>
                <a:spcPct val="0"/>
              </a:spcBef>
              <a:spcAft>
                <a:spcPct val="0"/>
              </a:spcAft>
              <a:defRPr>
                <a:solidFill>
                  <a:schemeClr val="bg1"/>
                </a:solidFill>
                <a:latin typeface="Arial" charset="0"/>
              </a:defRPr>
            </a:lvl8pPr>
            <a:lvl9pPr marL="3886200" indent="-228600" eaLnBrk="0" fontAlgn="base" hangingPunct="0">
              <a:spcBef>
                <a:spcPct val="0"/>
              </a:spcBef>
              <a:spcAft>
                <a:spcPct val="0"/>
              </a:spcAft>
              <a:defRPr>
                <a:solidFill>
                  <a:schemeClr val="bg1"/>
                </a:solidFill>
                <a:latin typeface="Arial" charset="0"/>
              </a:defRPr>
            </a:lvl9pPr>
          </a:lstStyle>
          <a:p>
            <a:pPr algn="r" eaLnBrk="1" fontAlgn="base" hangingPunct="1">
              <a:spcBef>
                <a:spcPct val="0"/>
              </a:spcBef>
              <a:spcAft>
                <a:spcPct val="0"/>
              </a:spcAft>
            </a:pPr>
            <a:r>
              <a:rPr lang="en-US">
                <a:solidFill>
                  <a:srgbClr val="EAEAEA"/>
                </a:solidFill>
              </a:rPr>
              <a:t>.</a:t>
            </a:r>
            <a:fld id="{E5B07DBF-A8B6-4F24-BDC0-048B9061547D}" type="slidenum">
              <a:rPr lang="en-US">
                <a:solidFill>
                  <a:srgbClr val="EAEAEA"/>
                </a:solidFill>
              </a:rPr>
              <a:pPr algn="r" eaLnBrk="1" fontAlgn="base" hangingPunct="1">
                <a:spcBef>
                  <a:spcPct val="0"/>
                </a:spcBef>
                <a:spcAft>
                  <a:spcPct val="0"/>
                </a:spcAft>
              </a:pPr>
              <a:t>7</a:t>
            </a:fld>
            <a:endParaRPr lang="en-US">
              <a:solidFill>
                <a:srgbClr val="EAEAEA"/>
              </a:solidFill>
            </a:endParaRPr>
          </a:p>
        </p:txBody>
      </p:sp>
      <p:sp>
        <p:nvSpPr>
          <p:cNvPr id="17412" name="Rectangle 2"/>
          <p:cNvSpPr>
            <a:spLocks noGrp="1" noChangeArrowheads="1"/>
          </p:cNvSpPr>
          <p:nvPr>
            <p:ph type="title"/>
          </p:nvPr>
        </p:nvSpPr>
        <p:spPr/>
        <p:txBody>
          <a:bodyPr/>
          <a:lstStyle/>
          <a:p>
            <a:pPr eaLnBrk="1" hangingPunct="1"/>
            <a:r>
              <a:rPr lang="en-US" smtClean="0"/>
              <a:t>Where Does Elder Abuse Occur?</a:t>
            </a:r>
          </a:p>
        </p:txBody>
      </p:sp>
      <p:sp>
        <p:nvSpPr>
          <p:cNvPr id="17413" name="Rectangle 3"/>
          <p:cNvSpPr>
            <a:spLocks noGrp="1" noChangeArrowheads="1"/>
          </p:cNvSpPr>
          <p:nvPr>
            <p:ph type="body" idx="1"/>
          </p:nvPr>
        </p:nvSpPr>
        <p:spPr/>
        <p:txBody>
          <a:bodyPr/>
          <a:lstStyle/>
          <a:p>
            <a:pPr eaLnBrk="1" hangingPunct="1"/>
            <a:r>
              <a:rPr lang="en-US" smtClean="0"/>
              <a:t>Private residences </a:t>
            </a:r>
          </a:p>
          <a:p>
            <a:pPr eaLnBrk="1" hangingPunct="1"/>
            <a:r>
              <a:rPr lang="en-US" smtClean="0"/>
              <a:t>Public settings</a:t>
            </a:r>
          </a:p>
          <a:p>
            <a:pPr eaLnBrk="1" hangingPunct="1"/>
            <a:r>
              <a:rPr lang="en-US" smtClean="0"/>
              <a:t>Facility settings</a:t>
            </a:r>
          </a:p>
          <a:p>
            <a:pPr eaLnBrk="1" hangingPunct="1">
              <a:buFont typeface="Wingdings" pitchFamily="2" charset="2"/>
              <a:buNone/>
            </a:pPr>
            <a:endParaRPr lang="en-US" smtClean="0"/>
          </a:p>
        </p:txBody>
      </p:sp>
    </p:spTree>
    <p:extLst>
      <p:ext uri="{BB962C8B-B14F-4D97-AF65-F5344CB8AC3E}">
        <p14:creationId xmlns:p14="http://schemas.microsoft.com/office/powerpoint/2010/main" val="24259559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defRPr>
                <a:solidFill>
                  <a:schemeClr val="bg1"/>
                </a:solidFill>
                <a:latin typeface="Arial" charset="0"/>
              </a:defRPr>
            </a:lvl6pPr>
            <a:lvl7pPr marL="2971800" indent="-228600" eaLnBrk="0" fontAlgn="base" hangingPunct="0">
              <a:spcBef>
                <a:spcPct val="0"/>
              </a:spcBef>
              <a:spcAft>
                <a:spcPct val="0"/>
              </a:spcAft>
              <a:defRPr>
                <a:solidFill>
                  <a:schemeClr val="bg1"/>
                </a:solidFill>
                <a:latin typeface="Arial" charset="0"/>
              </a:defRPr>
            </a:lvl7pPr>
            <a:lvl8pPr marL="3429000" indent="-228600" eaLnBrk="0" fontAlgn="base" hangingPunct="0">
              <a:spcBef>
                <a:spcPct val="0"/>
              </a:spcBef>
              <a:spcAft>
                <a:spcPct val="0"/>
              </a:spcAft>
              <a:defRPr>
                <a:solidFill>
                  <a:schemeClr val="bg1"/>
                </a:solidFill>
                <a:latin typeface="Arial" charset="0"/>
              </a:defRPr>
            </a:lvl8pPr>
            <a:lvl9pPr marL="3886200" indent="-228600" eaLnBrk="0" fontAlgn="base" hangingPunct="0">
              <a:spcBef>
                <a:spcPct val="0"/>
              </a:spcBef>
              <a:spcAft>
                <a:spcPct val="0"/>
              </a:spcAft>
              <a:defRPr>
                <a:solidFill>
                  <a:schemeClr val="bg1"/>
                </a:solidFill>
                <a:latin typeface="Arial" charset="0"/>
              </a:defRPr>
            </a:lvl9pPr>
          </a:lstStyle>
          <a:p>
            <a:pPr eaLnBrk="1" hangingPunct="1"/>
            <a:r>
              <a:rPr lang="en-US" smtClean="0">
                <a:solidFill>
                  <a:srgbClr val="EAEAEA"/>
                </a:solidFill>
              </a:rPr>
              <a:t>1.</a:t>
            </a:r>
            <a:fld id="{FE7617EC-FAF4-4F89-96DB-EB4551562DB2}" type="slidenum">
              <a:rPr lang="en-US" smtClean="0">
                <a:solidFill>
                  <a:srgbClr val="EAEAEA"/>
                </a:solidFill>
              </a:rPr>
              <a:pPr eaLnBrk="1" hangingPunct="1"/>
              <a:t>8</a:t>
            </a:fld>
            <a:endParaRPr lang="en-US" smtClean="0">
              <a:solidFill>
                <a:srgbClr val="EAEAEA"/>
              </a:solidFill>
            </a:endParaRPr>
          </a:p>
        </p:txBody>
      </p:sp>
      <p:sp>
        <p:nvSpPr>
          <p:cNvPr id="18435" name="Slide Number Placeholder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defRPr>
                <a:solidFill>
                  <a:schemeClr val="bg1"/>
                </a:solidFill>
                <a:latin typeface="Arial" charset="0"/>
              </a:defRPr>
            </a:lvl6pPr>
            <a:lvl7pPr marL="2971800" indent="-228600" eaLnBrk="0" fontAlgn="base" hangingPunct="0">
              <a:spcBef>
                <a:spcPct val="0"/>
              </a:spcBef>
              <a:spcAft>
                <a:spcPct val="0"/>
              </a:spcAft>
              <a:defRPr>
                <a:solidFill>
                  <a:schemeClr val="bg1"/>
                </a:solidFill>
                <a:latin typeface="Arial" charset="0"/>
              </a:defRPr>
            </a:lvl7pPr>
            <a:lvl8pPr marL="3429000" indent="-228600" eaLnBrk="0" fontAlgn="base" hangingPunct="0">
              <a:spcBef>
                <a:spcPct val="0"/>
              </a:spcBef>
              <a:spcAft>
                <a:spcPct val="0"/>
              </a:spcAft>
              <a:defRPr>
                <a:solidFill>
                  <a:schemeClr val="bg1"/>
                </a:solidFill>
                <a:latin typeface="Arial" charset="0"/>
              </a:defRPr>
            </a:lvl8pPr>
            <a:lvl9pPr marL="3886200" indent="-228600" eaLnBrk="0" fontAlgn="base" hangingPunct="0">
              <a:spcBef>
                <a:spcPct val="0"/>
              </a:spcBef>
              <a:spcAft>
                <a:spcPct val="0"/>
              </a:spcAft>
              <a:defRPr>
                <a:solidFill>
                  <a:schemeClr val="bg1"/>
                </a:solidFill>
                <a:latin typeface="Arial" charset="0"/>
              </a:defRPr>
            </a:lvl9pPr>
          </a:lstStyle>
          <a:p>
            <a:pPr algn="r" eaLnBrk="1" fontAlgn="base" hangingPunct="1">
              <a:spcBef>
                <a:spcPct val="0"/>
              </a:spcBef>
              <a:spcAft>
                <a:spcPct val="0"/>
              </a:spcAft>
            </a:pPr>
            <a:r>
              <a:rPr lang="en-US">
                <a:solidFill>
                  <a:srgbClr val="EAEAEA"/>
                </a:solidFill>
              </a:rPr>
              <a:t>.</a:t>
            </a:r>
            <a:fld id="{DA303DE1-DDF0-4297-9D5E-0A2B785BD4F2}" type="slidenum">
              <a:rPr lang="en-US">
                <a:solidFill>
                  <a:srgbClr val="EAEAEA"/>
                </a:solidFill>
              </a:rPr>
              <a:pPr algn="r" eaLnBrk="1" fontAlgn="base" hangingPunct="1">
                <a:spcBef>
                  <a:spcPct val="0"/>
                </a:spcBef>
                <a:spcAft>
                  <a:spcPct val="0"/>
                </a:spcAft>
              </a:pPr>
              <a:t>8</a:t>
            </a:fld>
            <a:endParaRPr lang="en-US">
              <a:solidFill>
                <a:srgbClr val="EAEAEA"/>
              </a:solidFill>
            </a:endParaRPr>
          </a:p>
        </p:txBody>
      </p:sp>
      <p:sp>
        <p:nvSpPr>
          <p:cNvPr id="18436" name="Rectangle 2"/>
          <p:cNvSpPr>
            <a:spLocks noGrp="1" noChangeArrowheads="1"/>
          </p:cNvSpPr>
          <p:nvPr>
            <p:ph type="title"/>
          </p:nvPr>
        </p:nvSpPr>
        <p:spPr>
          <a:xfrm>
            <a:off x="152400" y="0"/>
            <a:ext cx="8839200" cy="1143000"/>
          </a:xfrm>
        </p:spPr>
        <p:txBody>
          <a:bodyPr/>
          <a:lstStyle/>
          <a:p>
            <a:pPr eaLnBrk="1" hangingPunct="1"/>
            <a:r>
              <a:rPr lang="en-US" smtClean="0"/>
              <a:t>How Are Older People Harmed? </a:t>
            </a:r>
          </a:p>
        </p:txBody>
      </p:sp>
      <p:sp>
        <p:nvSpPr>
          <p:cNvPr id="18437" name="Rectangle 3"/>
          <p:cNvSpPr>
            <a:spLocks noGrp="1" noChangeArrowheads="1"/>
          </p:cNvSpPr>
          <p:nvPr>
            <p:ph type="body" idx="1"/>
          </p:nvPr>
        </p:nvSpPr>
        <p:spPr>
          <a:xfrm>
            <a:off x="152400" y="1447800"/>
            <a:ext cx="8839200" cy="4800600"/>
          </a:xfrm>
        </p:spPr>
        <p:txBody>
          <a:bodyPr/>
          <a:lstStyle/>
          <a:p>
            <a:pPr eaLnBrk="1" hangingPunct="1"/>
            <a:r>
              <a:rPr lang="en-US" smtClean="0"/>
              <a:t>Accidents</a:t>
            </a:r>
          </a:p>
          <a:p>
            <a:pPr eaLnBrk="1" hangingPunct="1"/>
            <a:r>
              <a:rPr lang="en-US" smtClean="0"/>
              <a:t>Well-intended caregivers</a:t>
            </a:r>
          </a:p>
          <a:p>
            <a:pPr eaLnBrk="1" hangingPunct="1"/>
            <a:r>
              <a:rPr lang="en-US" smtClean="0"/>
              <a:t>By persons with physical/mental health conditions who can’t control aggressive behavior</a:t>
            </a:r>
          </a:p>
          <a:p>
            <a:pPr eaLnBrk="1" hangingPunct="1"/>
            <a:r>
              <a:rPr lang="en-US" smtClean="0"/>
              <a:t>Elder abuse (intent)</a:t>
            </a:r>
          </a:p>
          <a:p>
            <a:pPr lvl="1" eaLnBrk="1" hangingPunct="1">
              <a:spcBef>
                <a:spcPct val="20000"/>
              </a:spcBef>
            </a:pPr>
            <a:endParaRPr lang="en-US" sz="2800" smtClean="0"/>
          </a:p>
        </p:txBody>
      </p:sp>
    </p:spTree>
    <p:extLst>
      <p:ext uri="{BB962C8B-B14F-4D97-AF65-F5344CB8AC3E}">
        <p14:creationId xmlns:p14="http://schemas.microsoft.com/office/powerpoint/2010/main" val="13036443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defRPr>
                <a:solidFill>
                  <a:schemeClr val="bg1"/>
                </a:solidFill>
                <a:latin typeface="Arial" charset="0"/>
              </a:defRPr>
            </a:lvl6pPr>
            <a:lvl7pPr marL="2971800" indent="-228600" eaLnBrk="0" fontAlgn="base" hangingPunct="0">
              <a:spcBef>
                <a:spcPct val="0"/>
              </a:spcBef>
              <a:spcAft>
                <a:spcPct val="0"/>
              </a:spcAft>
              <a:defRPr>
                <a:solidFill>
                  <a:schemeClr val="bg1"/>
                </a:solidFill>
                <a:latin typeface="Arial" charset="0"/>
              </a:defRPr>
            </a:lvl7pPr>
            <a:lvl8pPr marL="3429000" indent="-228600" eaLnBrk="0" fontAlgn="base" hangingPunct="0">
              <a:spcBef>
                <a:spcPct val="0"/>
              </a:spcBef>
              <a:spcAft>
                <a:spcPct val="0"/>
              </a:spcAft>
              <a:defRPr>
                <a:solidFill>
                  <a:schemeClr val="bg1"/>
                </a:solidFill>
                <a:latin typeface="Arial" charset="0"/>
              </a:defRPr>
            </a:lvl8pPr>
            <a:lvl9pPr marL="3886200" indent="-228600" eaLnBrk="0" fontAlgn="base" hangingPunct="0">
              <a:spcBef>
                <a:spcPct val="0"/>
              </a:spcBef>
              <a:spcAft>
                <a:spcPct val="0"/>
              </a:spcAft>
              <a:defRPr>
                <a:solidFill>
                  <a:schemeClr val="bg1"/>
                </a:solidFill>
                <a:latin typeface="Arial" charset="0"/>
              </a:defRPr>
            </a:lvl9pPr>
          </a:lstStyle>
          <a:p>
            <a:pPr eaLnBrk="1" hangingPunct="1"/>
            <a:r>
              <a:rPr lang="en-US" smtClean="0">
                <a:solidFill>
                  <a:srgbClr val="EAEAEA"/>
                </a:solidFill>
              </a:rPr>
              <a:t>1.</a:t>
            </a:r>
            <a:fld id="{2F121957-7B47-4DEF-B837-EF3FD44F2E23}" type="slidenum">
              <a:rPr lang="en-US" smtClean="0">
                <a:solidFill>
                  <a:srgbClr val="EAEAEA"/>
                </a:solidFill>
              </a:rPr>
              <a:pPr eaLnBrk="1" hangingPunct="1"/>
              <a:t>9</a:t>
            </a:fld>
            <a:endParaRPr lang="en-US" smtClean="0">
              <a:solidFill>
                <a:srgbClr val="EAEAEA"/>
              </a:solidFill>
            </a:endParaRPr>
          </a:p>
        </p:txBody>
      </p:sp>
      <p:sp>
        <p:nvSpPr>
          <p:cNvPr id="19459" name="Slide Number Placeholder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defRPr>
                <a:solidFill>
                  <a:schemeClr val="bg1"/>
                </a:solidFill>
                <a:latin typeface="Arial" charset="0"/>
              </a:defRPr>
            </a:lvl6pPr>
            <a:lvl7pPr marL="2971800" indent="-228600" eaLnBrk="0" fontAlgn="base" hangingPunct="0">
              <a:spcBef>
                <a:spcPct val="0"/>
              </a:spcBef>
              <a:spcAft>
                <a:spcPct val="0"/>
              </a:spcAft>
              <a:defRPr>
                <a:solidFill>
                  <a:schemeClr val="bg1"/>
                </a:solidFill>
                <a:latin typeface="Arial" charset="0"/>
              </a:defRPr>
            </a:lvl7pPr>
            <a:lvl8pPr marL="3429000" indent="-228600" eaLnBrk="0" fontAlgn="base" hangingPunct="0">
              <a:spcBef>
                <a:spcPct val="0"/>
              </a:spcBef>
              <a:spcAft>
                <a:spcPct val="0"/>
              </a:spcAft>
              <a:defRPr>
                <a:solidFill>
                  <a:schemeClr val="bg1"/>
                </a:solidFill>
                <a:latin typeface="Arial" charset="0"/>
              </a:defRPr>
            </a:lvl8pPr>
            <a:lvl9pPr marL="3886200" indent="-228600" eaLnBrk="0" fontAlgn="base" hangingPunct="0">
              <a:spcBef>
                <a:spcPct val="0"/>
              </a:spcBef>
              <a:spcAft>
                <a:spcPct val="0"/>
              </a:spcAft>
              <a:defRPr>
                <a:solidFill>
                  <a:schemeClr val="bg1"/>
                </a:solidFill>
                <a:latin typeface="Arial" charset="0"/>
              </a:defRPr>
            </a:lvl9pPr>
          </a:lstStyle>
          <a:p>
            <a:pPr algn="r" eaLnBrk="1" fontAlgn="base" hangingPunct="1">
              <a:spcBef>
                <a:spcPct val="0"/>
              </a:spcBef>
              <a:spcAft>
                <a:spcPct val="0"/>
              </a:spcAft>
            </a:pPr>
            <a:r>
              <a:rPr lang="en-US">
                <a:solidFill>
                  <a:srgbClr val="EAEAEA"/>
                </a:solidFill>
              </a:rPr>
              <a:t>.</a:t>
            </a:r>
            <a:fld id="{F0F6FFEB-2038-4B9D-AEAB-A6D1ED96AD79}" type="slidenum">
              <a:rPr lang="en-US">
                <a:solidFill>
                  <a:srgbClr val="EAEAEA"/>
                </a:solidFill>
              </a:rPr>
              <a:pPr algn="r" eaLnBrk="1" fontAlgn="base" hangingPunct="1">
                <a:spcBef>
                  <a:spcPct val="0"/>
                </a:spcBef>
                <a:spcAft>
                  <a:spcPct val="0"/>
                </a:spcAft>
              </a:pPr>
              <a:t>9</a:t>
            </a:fld>
            <a:endParaRPr lang="en-US">
              <a:solidFill>
                <a:srgbClr val="EAEAEA"/>
              </a:solidFill>
            </a:endParaRPr>
          </a:p>
        </p:txBody>
      </p:sp>
      <p:sp>
        <p:nvSpPr>
          <p:cNvPr id="19460" name="Rectangle 2"/>
          <p:cNvSpPr>
            <a:spLocks noGrp="1" noChangeArrowheads="1"/>
          </p:cNvSpPr>
          <p:nvPr>
            <p:ph type="title"/>
          </p:nvPr>
        </p:nvSpPr>
        <p:spPr>
          <a:xfrm>
            <a:off x="152400" y="0"/>
            <a:ext cx="8839200" cy="1143000"/>
          </a:xfrm>
        </p:spPr>
        <p:txBody>
          <a:bodyPr/>
          <a:lstStyle/>
          <a:p>
            <a:pPr eaLnBrk="1" hangingPunct="1"/>
            <a:r>
              <a:rPr lang="en-US" sz="3600" smtClean="0"/>
              <a:t>Why Does Elder Abuse Occur &amp; Persist?</a:t>
            </a:r>
          </a:p>
        </p:txBody>
      </p:sp>
      <p:sp>
        <p:nvSpPr>
          <p:cNvPr id="19461" name="Rectangle 3"/>
          <p:cNvSpPr>
            <a:spLocks noGrp="1" noChangeArrowheads="1"/>
          </p:cNvSpPr>
          <p:nvPr>
            <p:ph type="body" idx="1"/>
          </p:nvPr>
        </p:nvSpPr>
        <p:spPr>
          <a:xfrm>
            <a:off x="152400" y="1447800"/>
            <a:ext cx="8839200" cy="4800600"/>
          </a:xfrm>
        </p:spPr>
        <p:txBody>
          <a:bodyPr/>
          <a:lstStyle/>
          <a:p>
            <a:pPr eaLnBrk="1" hangingPunct="1"/>
            <a:r>
              <a:rPr lang="en-US" sz="3600" smtClean="0"/>
              <a:t>Greed</a:t>
            </a:r>
          </a:p>
          <a:p>
            <a:pPr lvl="1" eaLnBrk="1" hangingPunct="1">
              <a:spcBef>
                <a:spcPct val="20000"/>
              </a:spcBef>
              <a:buFont typeface="Wingdings" pitchFamily="2" charset="2"/>
              <a:buNone/>
            </a:pPr>
            <a:endParaRPr lang="en-US" smtClean="0"/>
          </a:p>
          <a:p>
            <a:pPr eaLnBrk="1" hangingPunct="1">
              <a:spcBef>
                <a:spcPct val="100000"/>
              </a:spcBef>
            </a:pPr>
            <a:r>
              <a:rPr lang="en-US" sz="3600" smtClean="0"/>
              <a:t>Power and control</a:t>
            </a:r>
            <a:endParaRPr lang="en-US" smtClean="0"/>
          </a:p>
        </p:txBody>
      </p:sp>
    </p:spTree>
    <p:extLst>
      <p:ext uri="{BB962C8B-B14F-4D97-AF65-F5344CB8AC3E}">
        <p14:creationId xmlns:p14="http://schemas.microsoft.com/office/powerpoint/2010/main" val="1515253625"/>
      </p:ext>
    </p:extLst>
  </p:cSld>
  <p:clrMapOvr>
    <a:masterClrMapping/>
  </p:clrMapOvr>
  <p:timing>
    <p:tnLst>
      <p:par>
        <p:cTn id="1" dur="indefinite" restart="never" nodeType="tmRoot"/>
      </p:par>
    </p:tnLst>
  </p:timing>
</p:sld>
</file>

<file path=ppt/theme/theme1.xml><?xml version="1.0" encoding="utf-8"?>
<a:theme xmlns:a="http://schemas.openxmlformats.org/drawingml/2006/main" name="2_RLE Training">
  <a:themeElements>
    <a:clrScheme name="RLE Trai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LE Train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bg1"/>
            </a:solidFill>
            <a:effectLst/>
            <a:latin typeface="Arial" charset="0"/>
          </a:defRPr>
        </a:defPPr>
      </a:lstStyle>
    </a:lnDef>
  </a:objectDefaults>
  <a:extraClrSchemeLst>
    <a:extraClrScheme>
      <a:clrScheme name="RLE Trai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LE Train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LE Train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LE Train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LE Train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LE Train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LE Train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LE Train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LE Train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LE Train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LE Train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LE Train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2_RLE Training">
  <a:themeElements>
    <a:clrScheme name="RLE Trai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LE Train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bg1"/>
            </a:solidFill>
            <a:effectLst/>
            <a:latin typeface="Arial" charset="0"/>
          </a:defRPr>
        </a:defPPr>
      </a:lstStyle>
    </a:lnDef>
  </a:objectDefaults>
  <a:extraClrSchemeLst>
    <a:extraClrScheme>
      <a:clrScheme name="RLE Trai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LE Train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LE Train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LE Train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LE Train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LE Train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LE Train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LE Train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LE Train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LE Train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LE Train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LE Train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8_RLE Training">
  <a:themeElements>
    <a:clrScheme name="RLE Trai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LE Train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bg1"/>
            </a:solidFill>
            <a:effectLst/>
            <a:latin typeface="Arial" charset="0"/>
          </a:defRPr>
        </a:defPPr>
      </a:lstStyle>
    </a:lnDef>
  </a:objectDefaults>
  <a:extraClrSchemeLst>
    <a:extraClrScheme>
      <a:clrScheme name="RLE Trai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LE Train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LE Train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LE Train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LE Train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LE Train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LE Train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LE Train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LE Train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LE Train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LE Train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LE Train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9_RLE Training">
  <a:themeElements>
    <a:clrScheme name="RLE Trai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LE Train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bg1"/>
            </a:solidFill>
            <a:effectLst/>
            <a:latin typeface="Arial" charset="0"/>
          </a:defRPr>
        </a:defPPr>
      </a:lstStyle>
    </a:lnDef>
  </a:objectDefaults>
  <a:extraClrSchemeLst>
    <a:extraClrScheme>
      <a:clrScheme name="RLE Trai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LE Train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LE Train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LE Train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LE Train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LE Train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LE Train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LE Train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LE Train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LE Train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LE Train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LE Train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1_RLE Training">
  <a:themeElements>
    <a:clrScheme name="RLE Trai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LE Train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bg1"/>
            </a:solidFill>
            <a:effectLst/>
            <a:latin typeface="Arial" charset="0"/>
          </a:defRPr>
        </a:defPPr>
      </a:lstStyle>
    </a:lnDef>
  </a:objectDefaults>
  <a:extraClrSchemeLst>
    <a:extraClrScheme>
      <a:clrScheme name="RLE Trai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LE Train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LE Train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LE Train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LE Train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LE Train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LE Train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LE Train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LE Train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LE Train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LE Train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LE Train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2_RLE Training">
  <a:themeElements>
    <a:clrScheme name="RLE Trai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LE Train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bg1"/>
            </a:solidFill>
            <a:effectLst/>
            <a:latin typeface="Arial" charset="0"/>
          </a:defRPr>
        </a:defPPr>
      </a:lstStyle>
    </a:lnDef>
  </a:objectDefaults>
  <a:extraClrSchemeLst>
    <a:extraClrScheme>
      <a:clrScheme name="RLE Trai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LE Train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LE Train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LE Train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LE Train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LE Train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LE Train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LE Train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LE Train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LE Train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LE Train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LE Train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7728</Words>
  <Application>Microsoft Office PowerPoint</Application>
  <PresentationFormat>On-screen Show (4:3)</PresentationFormat>
  <Paragraphs>855</Paragraphs>
  <Slides>58</Slides>
  <Notes>56</Notes>
  <HiddenSlides>0</HiddenSlides>
  <MMClips>1</MMClips>
  <ScaleCrop>false</ScaleCrop>
  <HeadingPairs>
    <vt:vector size="4" baseType="variant">
      <vt:variant>
        <vt:lpstr>Theme</vt:lpstr>
      </vt:variant>
      <vt:variant>
        <vt:i4>6</vt:i4>
      </vt:variant>
      <vt:variant>
        <vt:lpstr>Slide Titles</vt:lpstr>
      </vt:variant>
      <vt:variant>
        <vt:i4>58</vt:i4>
      </vt:variant>
    </vt:vector>
  </HeadingPairs>
  <TitlesOfParts>
    <vt:vector size="64" baseType="lpstr">
      <vt:lpstr>2_RLE Training</vt:lpstr>
      <vt:lpstr>12_RLE Training</vt:lpstr>
      <vt:lpstr>18_RLE Training</vt:lpstr>
      <vt:lpstr>19_RLE Training</vt:lpstr>
      <vt:lpstr>21_RLE Training</vt:lpstr>
      <vt:lpstr>22_RLE Training</vt:lpstr>
      <vt:lpstr>CTUIR Family Violence Services Program</vt:lpstr>
      <vt:lpstr>Introductions</vt:lpstr>
      <vt:lpstr>Key Training Points</vt:lpstr>
      <vt:lpstr>What is Elder Abuse?</vt:lpstr>
      <vt:lpstr>Who are Victims of Elder Abuse?</vt:lpstr>
      <vt:lpstr>Who Commits Elder Abuse?</vt:lpstr>
      <vt:lpstr>Where Does Elder Abuse Occur?</vt:lpstr>
      <vt:lpstr>How Are Older People Harmed? </vt:lpstr>
      <vt:lpstr>Why Does Elder Abuse Occur &amp; Persist?</vt:lpstr>
      <vt:lpstr>Caregiver Stress</vt:lpstr>
      <vt:lpstr>Reframing Abuse and Caregiver Stress</vt:lpstr>
      <vt:lpstr>Reframing Abuse and Caregiver Stress</vt:lpstr>
      <vt:lpstr>PowerPoint Presentation</vt:lpstr>
      <vt:lpstr>Justifications Group Discussion</vt:lpstr>
      <vt:lpstr>Possible Dangers</vt:lpstr>
      <vt:lpstr>Elder Abuse Training for  Law Enforcement</vt:lpstr>
      <vt:lpstr>PowerPoint Presentation</vt:lpstr>
      <vt:lpstr>Photo</vt:lpstr>
      <vt:lpstr>PowerPoint Presentation</vt:lpstr>
      <vt:lpstr>Case Facts</vt:lpstr>
      <vt:lpstr>Unique Types of Physical Abuse </vt:lpstr>
      <vt:lpstr>Bruising and Elder Abuse</vt:lpstr>
      <vt:lpstr>Bruising and Elder Abuse</vt:lpstr>
      <vt:lpstr>Hidden Bruises</vt:lpstr>
      <vt:lpstr>Elder Abuse Training for  Law Enforcement</vt:lpstr>
      <vt:lpstr>What is Neglect?</vt:lpstr>
      <vt:lpstr>Victim Indicators</vt:lpstr>
      <vt:lpstr>Pressure Ulcers</vt:lpstr>
      <vt:lpstr>What to Look For</vt:lpstr>
      <vt:lpstr>PowerPoint Presentation</vt:lpstr>
      <vt:lpstr>Environmental Indicators</vt:lpstr>
      <vt:lpstr>Why Does Neglect Occur &amp; Persist? </vt:lpstr>
      <vt:lpstr>What is Self-Neglect?</vt:lpstr>
      <vt:lpstr>PowerPoint Presentation</vt:lpstr>
      <vt:lpstr>Photo</vt:lpstr>
      <vt:lpstr>Neglect or Self-Neglect? Case Example</vt:lpstr>
      <vt:lpstr>Elder Abuse Training for  Law Enforcement</vt:lpstr>
      <vt:lpstr>What is Elder Sexual Abuse?</vt:lpstr>
      <vt:lpstr>Who Commits Elder Sexual Abuse?</vt:lpstr>
      <vt:lpstr>Why Does Elder Sexual Abuse Occur?</vt:lpstr>
      <vt:lpstr>Potential Physical Signs of Sexual Abuse </vt:lpstr>
      <vt:lpstr>Potential Physical Signs of Sexual Abuse</vt:lpstr>
      <vt:lpstr>Potential Behavioral Cues</vt:lpstr>
      <vt:lpstr>Behavioral Definition:  Stalking</vt:lpstr>
      <vt:lpstr>Stalking in Later Life</vt:lpstr>
      <vt:lpstr>Elder Abuse Training for  Law Enforcement</vt:lpstr>
      <vt:lpstr> Types of Facility Settings </vt:lpstr>
      <vt:lpstr>1.  Victim Issues</vt:lpstr>
      <vt:lpstr>1.  Victim Issues</vt:lpstr>
      <vt:lpstr>3.  Staff and Environmental Issues</vt:lpstr>
      <vt:lpstr>2.  Number of Potential Suspects</vt:lpstr>
      <vt:lpstr>4.  Facility-wide abuse</vt:lpstr>
      <vt:lpstr>Elder Abuse Training for  Law Enforcement</vt:lpstr>
      <vt:lpstr>What is Financial Exploitation?</vt:lpstr>
      <vt:lpstr>Who Commits Financial Exploitation?</vt:lpstr>
      <vt:lpstr>Methods of Financial Exploitation</vt:lpstr>
      <vt:lpstr>Powers of Attorney and Guardianships</vt:lpstr>
      <vt:lpstr>Local Agencies</vt:lpstr>
    </vt:vector>
  </TitlesOfParts>
  <Company>Confederated Tribes of the Umatilla Indian Reservati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CTUIR Family Violence Services Program</dc:title>
  <dc:creator>Modesta Minthorn</dc:creator>
  <cp:lastModifiedBy>Chris Sanford</cp:lastModifiedBy>
  <cp:revision>2</cp:revision>
  <dcterms:created xsi:type="dcterms:W3CDTF">2012-03-28T22:28:56Z</dcterms:created>
  <dcterms:modified xsi:type="dcterms:W3CDTF">2012-06-11T23:24:02Z</dcterms:modified>
</cp:coreProperties>
</file>